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23" r:id="rId2"/>
    <p:sldId id="292" r:id="rId3"/>
    <p:sldId id="312" r:id="rId4"/>
    <p:sldId id="314" r:id="rId5"/>
    <p:sldId id="291" r:id="rId6"/>
    <p:sldId id="293" r:id="rId7"/>
    <p:sldId id="334" r:id="rId8"/>
    <p:sldId id="305" r:id="rId9"/>
    <p:sldId id="329" r:id="rId10"/>
    <p:sldId id="294" r:id="rId11"/>
    <p:sldId id="322" r:id="rId12"/>
    <p:sldId id="297" r:id="rId13"/>
    <p:sldId id="325" r:id="rId14"/>
    <p:sldId id="302" r:id="rId15"/>
    <p:sldId id="303" r:id="rId16"/>
    <p:sldId id="320" r:id="rId17"/>
    <p:sldId id="313" r:id="rId18"/>
    <p:sldId id="331" r:id="rId19"/>
    <p:sldId id="300" r:id="rId20"/>
    <p:sldId id="333" r:id="rId21"/>
    <p:sldId id="308" r:id="rId22"/>
    <p:sldId id="309" r:id="rId23"/>
    <p:sldId id="310" r:id="rId24"/>
    <p:sldId id="318" r:id="rId25"/>
    <p:sldId id="307" r:id="rId26"/>
    <p:sldId id="319" r:id="rId27"/>
    <p:sldId id="267" r:id="rId28"/>
  </p:sldIdLst>
  <p:sldSz cx="9144000" cy="5715000" type="screen16x10"/>
  <p:notesSz cx="6858000" cy="9144000"/>
  <p:embeddedFontLst>
    <p:embeddedFont>
      <p:font typeface="나눔스퀘어라운드 Regular" panose="020B0600000101010101" charset="-127"/>
      <p:regular r:id="rId31"/>
    </p:embeddedFont>
    <p:embeddedFont>
      <p:font typeface="Starcraft" panose="04020500000000000000" pitchFamily="82" charset="0"/>
      <p:regular r:id="rId32"/>
    </p:embeddedFont>
    <p:embeddedFont>
      <p:font typeface="나눔스퀘어" panose="020B0600000101010101" pitchFamily="50" charset="-127"/>
      <p:regular r:id="rId33"/>
    </p:embeddedFont>
    <p:embeddedFont>
      <p:font typeface="나눔스퀘어 Bold" panose="020B0600000101010101" pitchFamily="50" charset="-127"/>
      <p:bold r:id="rId34"/>
    </p:embeddedFont>
    <p:embeddedFont>
      <p:font typeface="나눔스퀘어 ExtraBold" panose="020B0600000101010101" pitchFamily="50" charset="-127"/>
      <p:bold r:id="rId35"/>
    </p:embeddedFont>
    <p:embeddedFont>
      <p:font typeface="나눔스퀘어 Light" panose="020B0600000101010101" pitchFamily="50" charset="-127"/>
      <p:regular r:id="rId36"/>
    </p:embeddedFont>
    <p:embeddedFont>
      <p:font typeface="나눔스퀘어_ac ExtraBold" panose="020B0600000101010101" pitchFamily="50" charset="-127"/>
      <p:bold r:id="rId37"/>
    </p:embeddedFont>
    <p:embeddedFont>
      <p:font typeface="나눔스퀘어_ac Light" panose="020B0600000101010101" pitchFamily="50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6" userDrawn="1">
          <p15:clr>
            <a:srgbClr val="A4A3A4"/>
          </p15:clr>
        </p15:guide>
        <p15:guide id="2" pos="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 JiHo" initials="KJ" lastIdx="3" clrIdx="0">
    <p:extLst>
      <p:ext uri="{19B8F6BF-5375-455C-9EA6-DF929625EA0E}">
        <p15:presenceInfo xmlns:p15="http://schemas.microsoft.com/office/powerpoint/2012/main" userId="f28e063b2e06a3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DA5C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10" autoAdjust="0"/>
    <p:restoredTop sz="94660"/>
  </p:normalViewPr>
  <p:slideViewPr>
    <p:cSldViewPr>
      <p:cViewPr varScale="1">
        <p:scale>
          <a:sx n="97" d="100"/>
          <a:sy n="97" d="100"/>
        </p:scale>
        <p:origin x="1176" y="77"/>
      </p:cViewPr>
      <p:guideLst>
        <p:guide orient="horz" pos="666"/>
        <p:guide pos="2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99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AA0FBC6-2E10-4B26-88A4-982635EC1A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C31E50-75D9-4BF6-BBF4-F70767E762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690FF-7229-4F05-B24D-FE13AFE0C2EA}" type="datetimeFigureOut">
              <a:rPr lang="ko-KR" altLang="en-US" smtClean="0"/>
              <a:t>2021-01-01(Fri)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C122E2-F6AE-47E8-9F35-B74D9A4E32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4610E1-77AF-445A-901B-189B219D6E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F0D48-5438-4D3E-98E4-4CB7830D688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783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29D62-6E6A-4F98-8AE5-584C2E35749C}" type="datetimeFigureOut">
              <a:rPr lang="ko-KR" altLang="en-US" smtClean="0"/>
              <a:t>2021-01-01(Fri)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A43C1-737E-4E43-9E10-4A68B6153F4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09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522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336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2021-01-01(Fri)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840965"/>
      </p:ext>
    </p:extLst>
  </p:cSld>
  <p:clrMapOvr>
    <a:masterClrMapping/>
  </p:clrMapOvr>
  <p:transition spd="slow" advTm="25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2021-01-01(Fri)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7925207"/>
      </p:ext>
    </p:extLst>
  </p:cSld>
  <p:clrMapOvr>
    <a:masterClrMapping/>
  </p:clrMapOvr>
  <p:transition spd="slow" advTm="25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2021-01-01(Fri)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52196"/>
      </p:ext>
    </p:extLst>
  </p:cSld>
  <p:clrMapOvr>
    <a:masterClrMapping/>
  </p:clrMapOvr>
  <p:transition spd="slow" advTm="25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5EACD33-FA82-418E-887F-0FE8FC1E39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20"/>
            <a:ext cx="9187676" cy="581076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782C16-C3E5-4916-8C33-92D100C588C8}"/>
              </a:ext>
            </a:extLst>
          </p:cNvPr>
          <p:cNvSpPr/>
          <p:nvPr userDrawn="1"/>
        </p:nvSpPr>
        <p:spPr>
          <a:xfrm>
            <a:off x="0" y="-22820"/>
            <a:ext cx="9187675" cy="5810768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BF889-54E7-4447-AC4C-1BD43A418636}"/>
              </a:ext>
            </a:extLst>
          </p:cNvPr>
          <p:cNvSpPr txBox="1"/>
          <p:nvPr userDrawn="1"/>
        </p:nvSpPr>
        <p:spPr>
          <a:xfrm>
            <a:off x="251520" y="1119317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28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연암공과대학교</a:t>
            </a:r>
            <a:r>
              <a:rPr lang="ko-KR" altLang="en-US" sz="28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 </a:t>
            </a:r>
            <a:endParaRPr lang="en-US" altLang="ko-KR" sz="2800" b="1" dirty="0">
              <a:ln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arcraft" panose="04020500000000000000" pitchFamily="82" charset="0"/>
              <a:ea typeface="Kozuka Gothic Pro B" pitchFamily="34" charset="-128"/>
            </a:endParaRPr>
          </a:p>
          <a:p>
            <a:r>
              <a:rPr lang="en-US" altLang="ko-KR" sz="28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Starcraft</a:t>
            </a:r>
            <a:r>
              <a:rPr lang="en-US" altLang="ko-KR" sz="28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 </a:t>
            </a:r>
            <a:r>
              <a:rPr lang="en-US" altLang="ko-KR" sz="28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2</a:t>
            </a:r>
            <a:r>
              <a:rPr lang="en-US" altLang="ko-KR" sz="28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 </a:t>
            </a:r>
            <a:r>
              <a:rPr lang="ko-KR" altLang="en-US" sz="28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승패 예측 대회  </a:t>
            </a:r>
            <a:endParaRPr lang="en-US" altLang="ko-KR" sz="2800" b="1" dirty="0">
              <a:ln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4551F-F81C-41B8-8945-1A7C4821B702}"/>
              </a:ext>
            </a:extLst>
          </p:cNvPr>
          <p:cNvSpPr txBox="1"/>
          <p:nvPr userDrawn="1"/>
        </p:nvSpPr>
        <p:spPr>
          <a:xfrm>
            <a:off x="272320" y="2230914"/>
            <a:ext cx="1773242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16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포티나이너스</a:t>
            </a:r>
            <a:r>
              <a:rPr lang="ko-KR" altLang="en-US" sz="16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팀</a:t>
            </a:r>
            <a:endParaRPr lang="en-US" altLang="ko-KR" sz="1600" b="1" spc="600" dirty="0">
              <a:ln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094D5-91A8-40EF-A04F-DAE56307F7F3}"/>
              </a:ext>
            </a:extLst>
          </p:cNvPr>
          <p:cNvSpPr txBox="1"/>
          <p:nvPr userDrawn="1"/>
        </p:nvSpPr>
        <p:spPr>
          <a:xfrm>
            <a:off x="5932469" y="4945732"/>
            <a:ext cx="2957861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r"/>
            <a:r>
              <a:rPr lang="ko-KR" altLang="en-US" sz="14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강지호</a:t>
            </a:r>
            <a:r>
              <a:rPr lang="en-US" altLang="ko-KR" sz="14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임원석</a:t>
            </a:r>
            <a:r>
              <a:rPr lang="en-US" altLang="ko-KR" sz="14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정세진</a:t>
            </a:r>
            <a:endParaRPr lang="en-US" altLang="ko-KR" sz="1400" b="1" spc="600" dirty="0">
              <a:ln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A56328D-292A-4E52-9BD5-38C9FA55D1C7}"/>
              </a:ext>
            </a:extLst>
          </p:cNvPr>
          <p:cNvCxnSpPr/>
          <p:nvPr userDrawn="1"/>
        </p:nvCxnSpPr>
        <p:spPr>
          <a:xfrm>
            <a:off x="371167" y="2137420"/>
            <a:ext cx="83772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184055"/>
      </p:ext>
    </p:extLst>
  </p:cSld>
  <p:clrMapOvr>
    <a:masterClrMapping/>
  </p:clrMapOvr>
  <p:transition spd="slow" advTm="25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A338508-9061-4EFD-90C0-644B0D59B8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0243" cy="5715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3F6578-F27B-4539-9C4B-BE5EBD86EE05}"/>
              </a:ext>
            </a:extLst>
          </p:cNvPr>
          <p:cNvSpPr/>
          <p:nvPr userDrawn="1"/>
        </p:nvSpPr>
        <p:spPr>
          <a:xfrm>
            <a:off x="0" y="0"/>
            <a:ext cx="9170243" cy="5715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34DC5-0CD5-4963-9A42-7385A3FEFD18}"/>
              </a:ext>
            </a:extLst>
          </p:cNvPr>
          <p:cNvSpPr txBox="1"/>
          <p:nvPr userDrawn="1"/>
        </p:nvSpPr>
        <p:spPr>
          <a:xfrm>
            <a:off x="701353" y="425098"/>
            <a:ext cx="224273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contents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D8FC42-8B6E-441F-9A54-229C3F97ED3A}"/>
              </a:ext>
            </a:extLst>
          </p:cNvPr>
          <p:cNvGrpSpPr/>
          <p:nvPr userDrawn="1"/>
        </p:nvGrpSpPr>
        <p:grpSpPr>
          <a:xfrm>
            <a:off x="542284" y="1091399"/>
            <a:ext cx="3453651" cy="504056"/>
            <a:chOff x="689124" y="1849388"/>
            <a:chExt cx="2536408" cy="5040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C242921-F890-440B-91F7-3B11212A4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C83A62-9C10-4129-A362-C8C1A498F747}"/>
                </a:ext>
              </a:extLst>
            </p:cNvPr>
            <p:cNvSpPr txBox="1"/>
            <p:nvPr/>
          </p:nvSpPr>
          <p:spPr>
            <a:xfrm>
              <a:off x="1019177" y="1962917"/>
              <a:ext cx="1876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Data Pre-Processing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F7DD924-71E7-448D-97A9-AF519ECD2851}"/>
              </a:ext>
            </a:extLst>
          </p:cNvPr>
          <p:cNvGrpSpPr/>
          <p:nvPr userDrawn="1"/>
        </p:nvGrpSpPr>
        <p:grpSpPr>
          <a:xfrm>
            <a:off x="500725" y="1651698"/>
            <a:ext cx="3566830" cy="504056"/>
            <a:chOff x="647564" y="2425452"/>
            <a:chExt cx="2619528" cy="5040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93102CE-D114-4C9C-8A44-C5A33AF5C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2425452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7B1135-7742-41A2-AFF8-60BCF3478D68}"/>
                </a:ext>
              </a:extLst>
            </p:cNvPr>
            <p:cNvSpPr txBox="1"/>
            <p:nvPr/>
          </p:nvSpPr>
          <p:spPr>
            <a:xfrm>
              <a:off x="647564" y="2538981"/>
              <a:ext cx="26195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Algorithm &amp; Model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9408A8C-349E-49FE-B345-38D15D3DFDE0}"/>
              </a:ext>
            </a:extLst>
          </p:cNvPr>
          <p:cNvGrpSpPr/>
          <p:nvPr userDrawn="1"/>
        </p:nvGrpSpPr>
        <p:grpSpPr>
          <a:xfrm>
            <a:off x="542284" y="2211997"/>
            <a:ext cx="3453651" cy="504056"/>
            <a:chOff x="689124" y="3037520"/>
            <a:chExt cx="2536408" cy="50405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4D4B168-C705-45F0-AFC2-25951EB44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3037520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9B23B1-959C-4A5C-8A51-5D056D27EEEB}"/>
                </a:ext>
              </a:extLst>
            </p:cNvPr>
            <p:cNvSpPr txBox="1"/>
            <p:nvPr/>
          </p:nvSpPr>
          <p:spPr>
            <a:xfrm>
              <a:off x="1055181" y="3151049"/>
              <a:ext cx="1804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문제점</a:t>
              </a:r>
              <a:endParaRPr lang="en-US" altLang="ko-KR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BA0642-2E3E-4CB5-BB96-B8F470CA131D}"/>
              </a:ext>
            </a:extLst>
          </p:cNvPr>
          <p:cNvGrpSpPr/>
          <p:nvPr userDrawn="1"/>
        </p:nvGrpSpPr>
        <p:grpSpPr>
          <a:xfrm>
            <a:off x="542284" y="2772296"/>
            <a:ext cx="3453651" cy="504056"/>
            <a:chOff x="689124" y="1849388"/>
            <a:chExt cx="2536408" cy="50405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1BFD456-5BC4-417D-937D-C9B14BF1A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F8A891-31BB-44CD-BEA4-EC69D692938B}"/>
                </a:ext>
              </a:extLst>
            </p:cNvPr>
            <p:cNvSpPr txBox="1"/>
            <p:nvPr/>
          </p:nvSpPr>
          <p:spPr>
            <a:xfrm>
              <a:off x="1019177" y="1962917"/>
              <a:ext cx="1876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5434978"/>
      </p:ext>
    </p:extLst>
  </p:cSld>
  <p:clrMapOvr>
    <a:masterClrMapping/>
  </p:clrMapOvr>
  <p:transition spd="slow" advTm="25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라이브러리 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693CA3D-BB06-45C6-BF10-F1F7EADCE4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C0D1FF-F811-426B-A5F0-3FFB3BC2A3DC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0000"/>
                </a:schemeClr>
              </a:gs>
              <a:gs pos="100000">
                <a:srgbClr val="7030A0">
                  <a:alpha val="57000"/>
                </a:srgbClr>
              </a:gs>
              <a:gs pos="42000">
                <a:srgbClr val="002060">
                  <a:alpha val="37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0B9E1D-1A31-4786-BDA7-0B6E6EF32C1C}"/>
              </a:ext>
            </a:extLst>
          </p:cNvPr>
          <p:cNvSpPr/>
          <p:nvPr userDrawn="1"/>
        </p:nvSpPr>
        <p:spPr>
          <a:xfrm>
            <a:off x="1" y="0"/>
            <a:ext cx="9144000" cy="5715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123155"/>
      </p:ext>
    </p:extLst>
  </p:cSld>
  <p:clrMapOvr>
    <a:masterClrMapping/>
  </p:clrMapOvr>
  <p:transition spd="slow" advTm="25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라이브러리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0AB84FDA-7A3C-4D42-A3B1-59A8756C69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D5B762-C61F-416D-AB6C-68F2AF89BA7B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0000"/>
                </a:schemeClr>
              </a:gs>
              <a:gs pos="100000">
                <a:srgbClr val="7030A0">
                  <a:alpha val="57000"/>
                </a:srgbClr>
              </a:gs>
              <a:gs pos="42000">
                <a:srgbClr val="002060">
                  <a:alpha val="37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8AFB29B-FD4A-475E-8246-AE44037B7DCE}"/>
              </a:ext>
            </a:extLst>
          </p:cNvPr>
          <p:cNvSpPr/>
          <p:nvPr userDrawn="1"/>
        </p:nvSpPr>
        <p:spPr>
          <a:xfrm>
            <a:off x="1" y="0"/>
            <a:ext cx="9144000" cy="5715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0D2BABD-BAF3-47D6-B163-E5FB48323292}"/>
              </a:ext>
            </a:extLst>
          </p:cNvPr>
          <p:cNvGrpSpPr/>
          <p:nvPr userDrawn="1"/>
        </p:nvGrpSpPr>
        <p:grpSpPr>
          <a:xfrm>
            <a:off x="0" y="0"/>
            <a:ext cx="9144000" cy="486530"/>
            <a:chOff x="0" y="0"/>
            <a:chExt cx="9144000" cy="48653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FF2C6C-0129-4DAE-9FAA-914C80094886}"/>
                </a:ext>
              </a:extLst>
            </p:cNvPr>
            <p:cNvSpPr/>
            <p:nvPr userDrawn="1"/>
          </p:nvSpPr>
          <p:spPr>
            <a:xfrm>
              <a:off x="0" y="0"/>
              <a:ext cx="9144000" cy="48653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8000"/>
                  </a:schemeClr>
                </a:gs>
                <a:gs pos="100000">
                  <a:srgbClr val="002060">
                    <a:lumMod val="8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ACFFACD-AAAB-4ADB-9CE6-0CA8CDBE6B29}"/>
                </a:ext>
              </a:extLst>
            </p:cNvPr>
            <p:cNvGrpSpPr/>
            <p:nvPr userDrawn="1"/>
          </p:nvGrpSpPr>
          <p:grpSpPr>
            <a:xfrm>
              <a:off x="107504" y="21232"/>
              <a:ext cx="2200703" cy="437342"/>
              <a:chOff x="689124" y="1849388"/>
              <a:chExt cx="2536408" cy="504056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69088F07-03FF-4065-B03C-E39A4668C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124" y="1849388"/>
                <a:ext cx="2536408" cy="504056"/>
              </a:xfrm>
              <a:prstGeom prst="rect">
                <a:avLst/>
              </a:prstGeom>
              <a:effectLst>
                <a:softEdge rad="0"/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BFF4410-1F81-434D-9BF8-47EED379A072}"/>
                  </a:ext>
                </a:extLst>
              </p:cNvPr>
              <p:cNvSpPr txBox="1"/>
              <p:nvPr/>
            </p:nvSpPr>
            <p:spPr>
              <a:xfrm>
                <a:off x="854150" y="1959526"/>
                <a:ext cx="2206355" cy="283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Library</a:t>
                </a: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174C957-939E-46EA-8645-6B7B6EB368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0406" y="151941"/>
              <a:ext cx="1506290" cy="211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0284957"/>
      </p:ext>
    </p:extLst>
  </p:cSld>
  <p:clrMapOvr>
    <a:masterClrMapping/>
  </p:clrMapOvr>
  <p:transition spd="slow" advTm="25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A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FAB0719-634F-4599-9450-2CD22CA56F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20"/>
            <a:ext cx="9187676" cy="58107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CA24222-8B2B-4779-AA6F-71E1481074CE}"/>
              </a:ext>
            </a:extLst>
          </p:cNvPr>
          <p:cNvSpPr/>
          <p:nvPr userDrawn="1"/>
        </p:nvSpPr>
        <p:spPr>
          <a:xfrm>
            <a:off x="4329" y="-22820"/>
            <a:ext cx="9183347" cy="581076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477115"/>
      </p:ext>
    </p:extLst>
  </p:cSld>
  <p:clrMapOvr>
    <a:masterClrMapping/>
  </p:clrMapOvr>
  <p:transition spd="slow" advTm="25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A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FAB0719-634F-4599-9450-2CD22CA56F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20"/>
            <a:ext cx="9187676" cy="581076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AC9A7F-8D3D-4443-91CE-EFA6E62E62C5}"/>
              </a:ext>
            </a:extLst>
          </p:cNvPr>
          <p:cNvSpPr/>
          <p:nvPr userDrawn="1"/>
        </p:nvSpPr>
        <p:spPr>
          <a:xfrm>
            <a:off x="4329" y="-22820"/>
            <a:ext cx="9183347" cy="581076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CB8C78-0A60-4824-91E0-375073FC7ABF}"/>
              </a:ext>
            </a:extLst>
          </p:cNvPr>
          <p:cNvSpPr/>
          <p:nvPr userDrawn="1"/>
        </p:nvSpPr>
        <p:spPr>
          <a:xfrm>
            <a:off x="-1" y="0"/>
            <a:ext cx="9183347" cy="48653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B5C9A4-03BF-4B9C-A598-CE1F0025A732}"/>
              </a:ext>
            </a:extLst>
          </p:cNvPr>
          <p:cNvGrpSpPr/>
          <p:nvPr userDrawn="1"/>
        </p:nvGrpSpPr>
        <p:grpSpPr>
          <a:xfrm>
            <a:off x="107504" y="21232"/>
            <a:ext cx="2200703" cy="437342"/>
            <a:chOff x="689124" y="1849388"/>
            <a:chExt cx="2536408" cy="50405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5C4687E-82E8-4905-BB95-4542D6ADA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990FA7-A3A2-4F5C-8C37-B6704890A098}"/>
                </a:ext>
              </a:extLst>
            </p:cNvPr>
            <p:cNvSpPr txBox="1"/>
            <p:nvPr/>
          </p:nvSpPr>
          <p:spPr>
            <a:xfrm>
              <a:off x="854150" y="1959526"/>
              <a:ext cx="2206355" cy="2837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Data Pre-Processing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FDF1DA6-0A0A-4213-B942-97610A720B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06" y="151941"/>
            <a:ext cx="1506290" cy="2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90152"/>
      </p:ext>
    </p:extLst>
  </p:cSld>
  <p:clrMapOvr>
    <a:masterClrMapping/>
  </p:clrMapOvr>
  <p:transition spd="slow" advTm="25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알고리즘 설명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96FDBD6-2239-408C-8055-F2374AF681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" y="1"/>
            <a:ext cx="9143216" cy="5715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751B3C8-8DE9-4514-91B2-37D5CDF1B463}"/>
              </a:ext>
            </a:extLst>
          </p:cNvPr>
          <p:cNvSpPr/>
          <p:nvPr userDrawn="1"/>
        </p:nvSpPr>
        <p:spPr>
          <a:xfrm>
            <a:off x="784" y="-1"/>
            <a:ext cx="9143216" cy="5715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5D21E0-240A-4B40-8469-E07E8C3474EE}"/>
              </a:ext>
            </a:extLst>
          </p:cNvPr>
          <p:cNvGrpSpPr/>
          <p:nvPr userDrawn="1"/>
        </p:nvGrpSpPr>
        <p:grpSpPr>
          <a:xfrm>
            <a:off x="-1" y="0"/>
            <a:ext cx="9144001" cy="486530"/>
            <a:chOff x="-1" y="0"/>
            <a:chExt cx="9144001" cy="48653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CB8C78-0A60-4824-91E0-375073FC7ABF}"/>
                </a:ext>
              </a:extLst>
            </p:cNvPr>
            <p:cNvSpPr/>
            <p:nvPr userDrawn="1"/>
          </p:nvSpPr>
          <p:spPr>
            <a:xfrm>
              <a:off x="-1" y="0"/>
              <a:ext cx="9144001" cy="48653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8000"/>
                  </a:schemeClr>
                </a:gs>
                <a:gs pos="100000">
                  <a:srgbClr val="002060">
                    <a:lumMod val="8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9B5C9A4-03BF-4B9C-A598-CE1F0025A732}"/>
                </a:ext>
              </a:extLst>
            </p:cNvPr>
            <p:cNvGrpSpPr/>
            <p:nvPr userDrawn="1"/>
          </p:nvGrpSpPr>
          <p:grpSpPr>
            <a:xfrm>
              <a:off x="107504" y="21232"/>
              <a:ext cx="2200703" cy="437342"/>
              <a:chOff x="689124" y="1849388"/>
              <a:chExt cx="2536408" cy="504056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A5C4687E-82E8-4905-BB95-4542D6ADA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124" y="1849388"/>
                <a:ext cx="2536408" cy="504056"/>
              </a:xfrm>
              <a:prstGeom prst="rect">
                <a:avLst/>
              </a:prstGeom>
              <a:effectLst>
                <a:softEdge rad="0"/>
              </a:effec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990FA7-A3A2-4F5C-8C37-B6704890A098}"/>
                  </a:ext>
                </a:extLst>
              </p:cNvPr>
              <p:cNvSpPr txBox="1"/>
              <p:nvPr/>
            </p:nvSpPr>
            <p:spPr>
              <a:xfrm>
                <a:off x="854150" y="1959526"/>
                <a:ext cx="2206355" cy="283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Algorithm &amp; Model</a:t>
                </a: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FDF1DA6-0A0A-4213-B942-97610A720B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0406" y="151941"/>
              <a:ext cx="1506290" cy="211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748896"/>
      </p:ext>
    </p:extLst>
  </p:cSld>
  <p:clrMapOvr>
    <a:masterClrMapping/>
  </p:clrMapOvr>
  <p:transition spd="slow" advTm="25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알고리즘 설명 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96FDBD6-2239-408C-8055-F2374AF681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" y="1"/>
            <a:ext cx="9143216" cy="5715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751B3C8-8DE9-4514-91B2-37D5CDF1B463}"/>
              </a:ext>
            </a:extLst>
          </p:cNvPr>
          <p:cNvSpPr/>
          <p:nvPr userDrawn="1"/>
        </p:nvSpPr>
        <p:spPr>
          <a:xfrm>
            <a:off x="784" y="-1"/>
            <a:ext cx="9143216" cy="5715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373141"/>
      </p:ext>
    </p:extLst>
  </p:cSld>
  <p:clrMapOvr>
    <a:masterClrMapping/>
  </p:clrMapOvr>
  <p:transition spd="slow" advTm="25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2021-01-01(Fri)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383141"/>
      </p:ext>
    </p:extLst>
  </p:cSld>
  <p:clrMapOvr>
    <a:masterClrMapping/>
  </p:clrMapOvr>
  <p:transition spd="slow" advTm="25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제점해결방안 시작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F7F797F-63F4-4C63-ADF5-00F84BBB77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92" cy="57150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plastic"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9626F5-7049-4240-B81A-327A918F41E8}"/>
              </a:ext>
            </a:extLst>
          </p:cNvPr>
          <p:cNvSpPr/>
          <p:nvPr userDrawn="1"/>
        </p:nvSpPr>
        <p:spPr>
          <a:xfrm>
            <a:off x="0" y="0"/>
            <a:ext cx="9142492" cy="5715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0000"/>
                </a:schemeClr>
              </a:gs>
              <a:gs pos="100000">
                <a:srgbClr val="7030A0">
                  <a:alpha val="57000"/>
                </a:srgbClr>
              </a:gs>
              <a:gs pos="42000">
                <a:srgbClr val="002060">
                  <a:alpha val="37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8D2715-9B51-450C-8D95-0181B5F9F804}"/>
              </a:ext>
            </a:extLst>
          </p:cNvPr>
          <p:cNvSpPr/>
          <p:nvPr userDrawn="1"/>
        </p:nvSpPr>
        <p:spPr>
          <a:xfrm>
            <a:off x="0" y="0"/>
            <a:ext cx="9142492" cy="5715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8844384"/>
      </p:ext>
    </p:extLst>
  </p:cSld>
  <p:clrMapOvr>
    <a:masterClrMapping/>
  </p:clrMapOvr>
  <p:transition spd="slow" advTm="25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제점해결방안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D42FDB1-2F4B-4FE7-AFDB-7BB7BC903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92" cy="57150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plastic"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86435F5-F6CB-4F2A-A1C2-10932B68271E}"/>
              </a:ext>
            </a:extLst>
          </p:cNvPr>
          <p:cNvSpPr/>
          <p:nvPr userDrawn="1"/>
        </p:nvSpPr>
        <p:spPr>
          <a:xfrm>
            <a:off x="0" y="0"/>
            <a:ext cx="9142492" cy="5715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0000"/>
                </a:schemeClr>
              </a:gs>
              <a:gs pos="100000">
                <a:srgbClr val="7030A0">
                  <a:alpha val="57000"/>
                </a:srgbClr>
              </a:gs>
              <a:gs pos="42000">
                <a:srgbClr val="002060">
                  <a:alpha val="37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9D6E93-12A8-443F-AA1A-C3D3B6A37602}"/>
              </a:ext>
            </a:extLst>
          </p:cNvPr>
          <p:cNvSpPr/>
          <p:nvPr userDrawn="1"/>
        </p:nvSpPr>
        <p:spPr>
          <a:xfrm>
            <a:off x="0" y="0"/>
            <a:ext cx="9142492" cy="5715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EF81FA-0FEF-4BBD-B473-9EAA0A50DC2C}"/>
              </a:ext>
            </a:extLst>
          </p:cNvPr>
          <p:cNvGrpSpPr/>
          <p:nvPr userDrawn="1"/>
        </p:nvGrpSpPr>
        <p:grpSpPr>
          <a:xfrm>
            <a:off x="-1" y="0"/>
            <a:ext cx="9144001" cy="486530"/>
            <a:chOff x="-1" y="0"/>
            <a:chExt cx="9144001" cy="48653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B75551B-DE69-4B4B-AF6B-7FE8F96FEAFD}"/>
                </a:ext>
              </a:extLst>
            </p:cNvPr>
            <p:cNvSpPr/>
            <p:nvPr userDrawn="1"/>
          </p:nvSpPr>
          <p:spPr>
            <a:xfrm>
              <a:off x="-1" y="0"/>
              <a:ext cx="9144001" cy="48653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8000"/>
                  </a:schemeClr>
                </a:gs>
                <a:gs pos="100000">
                  <a:srgbClr val="002060">
                    <a:lumMod val="8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24496AD-7900-4C40-ACA9-7857B536D105}"/>
                </a:ext>
              </a:extLst>
            </p:cNvPr>
            <p:cNvGrpSpPr/>
            <p:nvPr userDrawn="1"/>
          </p:nvGrpSpPr>
          <p:grpSpPr>
            <a:xfrm>
              <a:off x="107504" y="21232"/>
              <a:ext cx="2200703" cy="437342"/>
              <a:chOff x="689124" y="1849388"/>
              <a:chExt cx="2536408" cy="50405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4F64734E-E211-49CD-BF6F-C5D432A85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124" y="1849388"/>
                <a:ext cx="2536408" cy="504056"/>
              </a:xfrm>
              <a:prstGeom prst="rect">
                <a:avLst/>
              </a:prstGeom>
              <a:effectLst>
                <a:softEdge rad="0"/>
              </a:effec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E37BB6-1899-47AF-9F9E-D9BB8EAF47F0}"/>
                  </a:ext>
                </a:extLst>
              </p:cNvPr>
              <p:cNvSpPr txBox="1"/>
              <p:nvPr/>
            </p:nvSpPr>
            <p:spPr>
              <a:xfrm>
                <a:off x="854150" y="1959526"/>
                <a:ext cx="2206355" cy="283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문제점</a:t>
                </a:r>
                <a:endParaRPr lang="en-US" altLang="ko-KR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846A97-C829-4371-908B-A2465B8FBF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0406" y="151941"/>
              <a:ext cx="1506290" cy="211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3517398"/>
      </p:ext>
    </p:extLst>
  </p:cSld>
  <p:clrMapOvr>
    <a:masterClrMapping/>
  </p:clrMapOvr>
  <p:transition spd="slow" advTm="25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2021-01-01(Fri)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9060809"/>
      </p:ext>
    </p:extLst>
  </p:cSld>
  <p:clrMapOvr>
    <a:masterClrMapping/>
  </p:clrMapOvr>
  <p:transition spd="slow" advTm="25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2021-01-01(Fri)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449945"/>
      </p:ext>
    </p:extLst>
  </p:cSld>
  <p:clrMapOvr>
    <a:masterClrMapping/>
  </p:clrMapOvr>
  <p:transition spd="slow" advTm="25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2021-01-01(Fri)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690037"/>
      </p:ext>
    </p:extLst>
  </p:cSld>
  <p:clrMapOvr>
    <a:masterClrMapping/>
  </p:clrMapOvr>
  <p:transition spd="slow" advTm="25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2021-01-01(Fri)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340446"/>
      </p:ext>
    </p:extLst>
  </p:cSld>
  <p:clrMapOvr>
    <a:masterClrMapping/>
  </p:clrMapOvr>
  <p:transition spd="slow" advTm="25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2021-01-01(Fri)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096674"/>
      </p:ext>
    </p:extLst>
  </p:cSld>
  <p:clrMapOvr>
    <a:masterClrMapping/>
  </p:clrMapOvr>
  <p:transition spd="slow" advTm="25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2021-01-01(Fri)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810146"/>
      </p:ext>
    </p:extLst>
  </p:cSld>
  <p:clrMapOvr>
    <a:masterClrMapping/>
  </p:clrMapOvr>
  <p:transition spd="slow" advTm="25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2021-01-01(Fri)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7185805"/>
      </p:ext>
    </p:extLst>
  </p:cSld>
  <p:clrMapOvr>
    <a:masterClrMapping/>
  </p:clrMapOvr>
  <p:transition spd="slow" advTm="25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6E600-2364-4D49-920A-C70BD6BBA6AC}" type="datetimeFigureOut">
              <a:rPr lang="ko-KR" altLang="en-US" smtClean="0"/>
              <a:t>2021-01-01(Fri)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93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0" r:id="rId12"/>
    <p:sldLayoutId id="2147483661" r:id="rId13"/>
    <p:sldLayoutId id="2147483667" r:id="rId14"/>
    <p:sldLayoutId id="2147483666" r:id="rId15"/>
    <p:sldLayoutId id="2147483664" r:id="rId16"/>
    <p:sldLayoutId id="2147483660" r:id="rId17"/>
    <p:sldLayoutId id="2147483663" r:id="rId18"/>
    <p:sldLayoutId id="2147483665" r:id="rId19"/>
    <p:sldLayoutId id="2147483668" r:id="rId20"/>
    <p:sldLayoutId id="2147483669" r:id="rId21"/>
  </p:sldLayoutIdLst>
  <p:transition spd="slow" advTm="2500">
    <p:fade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17.pn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154232"/>
      </p:ext>
    </p:extLst>
  </p:cSld>
  <p:clrMapOvr>
    <a:masterClrMapping/>
  </p:clrMapOvr>
  <p:transition spd="slow" advTm="25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5FA1EC-369F-43E9-8DB8-B8D60831B636}"/>
              </a:ext>
            </a:extLst>
          </p:cNvPr>
          <p:cNvSpPr txBox="1"/>
          <p:nvPr/>
        </p:nvSpPr>
        <p:spPr>
          <a:xfrm>
            <a:off x="2483768" y="121196"/>
            <a:ext cx="2162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일꾼 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 수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D321DC6-DE97-4274-9A06-028A13BD02D4}"/>
              </a:ext>
            </a:extLst>
          </p:cNvPr>
          <p:cNvGrpSpPr/>
          <p:nvPr/>
        </p:nvGrpSpPr>
        <p:grpSpPr>
          <a:xfrm>
            <a:off x="4732109" y="2628563"/>
            <a:ext cx="3940529" cy="2721731"/>
            <a:chOff x="513503" y="913284"/>
            <a:chExt cx="3940529" cy="2721731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30AE9A7-909E-4686-97C6-EF3E902C52C0}"/>
                </a:ext>
              </a:extLst>
            </p:cNvPr>
            <p:cNvSpPr/>
            <p:nvPr/>
          </p:nvSpPr>
          <p:spPr>
            <a:xfrm>
              <a:off x="513503" y="913284"/>
              <a:ext cx="3940529" cy="2721731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7715632-EBA0-4E04-AFC5-1EA88B949CE8}"/>
                </a:ext>
              </a:extLst>
            </p:cNvPr>
            <p:cNvGrpSpPr/>
            <p:nvPr/>
          </p:nvGrpSpPr>
          <p:grpSpPr>
            <a:xfrm>
              <a:off x="1323773" y="1133177"/>
              <a:ext cx="2484276" cy="2270414"/>
              <a:chOff x="827584" y="1129308"/>
              <a:chExt cx="2484276" cy="2270414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AE6CE73-8E4B-4F4C-BD05-4E1C3CF06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5676" y="1129308"/>
                <a:ext cx="1656184" cy="1656184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90488ACC-F944-472B-A35A-F45CC05B7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4971" y="2664336"/>
                <a:ext cx="1081450" cy="735386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97E9701-57B8-4D6A-BF75-B74CDC9AA7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584" y="1444342"/>
                <a:ext cx="1008112" cy="1197134"/>
              </a:xfrm>
              <a:prstGeom prst="rect">
                <a:avLst/>
              </a:prstGeom>
            </p:spPr>
          </p:pic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DE5DD21-28DA-4CA2-8470-C0D45773073F}"/>
              </a:ext>
            </a:extLst>
          </p:cNvPr>
          <p:cNvGrpSpPr/>
          <p:nvPr/>
        </p:nvGrpSpPr>
        <p:grpSpPr>
          <a:xfrm>
            <a:off x="471363" y="954817"/>
            <a:ext cx="3940529" cy="2721731"/>
            <a:chOff x="4728188" y="2776414"/>
            <a:chExt cx="3940529" cy="272173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5E60B00-7750-49C3-B361-97130E3AB07A}"/>
                </a:ext>
              </a:extLst>
            </p:cNvPr>
            <p:cNvSpPr/>
            <p:nvPr/>
          </p:nvSpPr>
          <p:spPr>
            <a:xfrm>
              <a:off x="4728188" y="2776414"/>
              <a:ext cx="3940529" cy="2721731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2F3B96B-3A1B-489A-B918-01433F9F362D}"/>
                </a:ext>
              </a:extLst>
            </p:cNvPr>
            <p:cNvGrpSpPr/>
            <p:nvPr/>
          </p:nvGrpSpPr>
          <p:grpSpPr>
            <a:xfrm>
              <a:off x="5488963" y="3285019"/>
              <a:ext cx="2418978" cy="1704519"/>
              <a:chOff x="5806219" y="3361556"/>
              <a:chExt cx="2418978" cy="170451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E78E16C-6522-46F6-9963-2658C59F95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8224" y="3361556"/>
                <a:ext cx="854968" cy="854968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FC0D3F2-7880-434B-9D35-C3A6194B7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6219" y="4014320"/>
                <a:ext cx="931412" cy="931412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07C5616-65D9-4319-84EC-6E6B786D8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3784" y="4134662"/>
                <a:ext cx="931413" cy="93141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29997893"/>
      </p:ext>
    </p:extLst>
  </p:cSld>
  <p:clrMapOvr>
    <a:masterClrMapping/>
  </p:clrMapOvr>
  <p:transition spd="slow" advTm="25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585D2A8-5E2C-48D0-A15E-3BD96066BB93}"/>
              </a:ext>
            </a:extLst>
          </p:cNvPr>
          <p:cNvGrpSpPr/>
          <p:nvPr/>
        </p:nvGrpSpPr>
        <p:grpSpPr>
          <a:xfrm>
            <a:off x="1763689" y="1231116"/>
            <a:ext cx="2016224" cy="3384376"/>
            <a:chOff x="971600" y="1231119"/>
            <a:chExt cx="2016224" cy="33843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06C5EB9-30EF-4A77-953B-0DF7C28ACCEF}"/>
                </a:ext>
              </a:extLst>
            </p:cNvPr>
            <p:cNvSpPr/>
            <p:nvPr/>
          </p:nvSpPr>
          <p:spPr>
            <a:xfrm>
              <a:off x="971600" y="1231119"/>
              <a:ext cx="2016224" cy="338437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3F7F07D-DE9B-49C7-BF65-B5CFDBFBA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347" y="1343465"/>
              <a:ext cx="1778729" cy="3159683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588B14-BCDE-4C14-A0EC-3E1A767709AA}"/>
              </a:ext>
            </a:extLst>
          </p:cNvPr>
          <p:cNvGrpSpPr/>
          <p:nvPr/>
        </p:nvGrpSpPr>
        <p:grpSpPr>
          <a:xfrm>
            <a:off x="4932040" y="1231117"/>
            <a:ext cx="2592286" cy="3384376"/>
            <a:chOff x="6156178" y="1489348"/>
            <a:chExt cx="2592286" cy="338437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F9F7159-23D5-4868-BA61-46705EBD9CFA}"/>
                </a:ext>
              </a:extLst>
            </p:cNvPr>
            <p:cNvSpPr/>
            <p:nvPr/>
          </p:nvSpPr>
          <p:spPr>
            <a:xfrm>
              <a:off x="6156178" y="1489348"/>
              <a:ext cx="2592286" cy="338437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31430C0-AA5C-4737-BB2C-4D4DC1A5C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3" y="1601694"/>
              <a:ext cx="2304256" cy="315968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79003CE-9EA1-48EB-A0BC-94C4EF1ADEF3}"/>
              </a:ext>
            </a:extLst>
          </p:cNvPr>
          <p:cNvSpPr txBox="1"/>
          <p:nvPr/>
        </p:nvSpPr>
        <p:spPr>
          <a:xfrm>
            <a:off x="2483768" y="121196"/>
            <a:ext cx="2162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일꾼 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 수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24639-272E-45AC-8FFC-BF07172FEDC5}"/>
              </a:ext>
            </a:extLst>
          </p:cNvPr>
          <p:cNvSpPr txBox="1"/>
          <p:nvPr/>
        </p:nvSpPr>
        <p:spPr>
          <a:xfrm>
            <a:off x="2273107" y="4727838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일꾼  수 칼럼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7FAE8-3129-43A8-B959-EB235DB5FBC0}"/>
              </a:ext>
            </a:extLst>
          </p:cNvPr>
          <p:cNvSpPr txBox="1"/>
          <p:nvPr/>
        </p:nvSpPr>
        <p:spPr>
          <a:xfrm>
            <a:off x="5748725" y="4727838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 수 칼럼</a:t>
            </a:r>
          </a:p>
        </p:txBody>
      </p:sp>
    </p:spTree>
    <p:extLst>
      <p:ext uri="{BB962C8B-B14F-4D97-AF65-F5344CB8AC3E}">
        <p14:creationId xmlns:p14="http://schemas.microsoft.com/office/powerpoint/2010/main" val="1467596474"/>
      </p:ext>
    </p:extLst>
  </p:cSld>
  <p:clrMapOvr>
    <a:masterClrMapping/>
  </p:clrMapOvr>
  <p:transition spd="slow" advTm="25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60C5F5-82EB-455A-B28A-FE75F8138784}"/>
              </a:ext>
            </a:extLst>
          </p:cNvPr>
          <p:cNvGrpSpPr/>
          <p:nvPr/>
        </p:nvGrpSpPr>
        <p:grpSpPr>
          <a:xfrm>
            <a:off x="207547" y="682383"/>
            <a:ext cx="3940529" cy="1527045"/>
            <a:chOff x="207547" y="682383"/>
            <a:chExt cx="3940529" cy="15270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81E8F3-2CAA-4B99-8B1D-C12C40D92570}"/>
                </a:ext>
              </a:extLst>
            </p:cNvPr>
            <p:cNvSpPr txBox="1"/>
            <p:nvPr/>
          </p:nvSpPr>
          <p:spPr>
            <a:xfrm>
              <a:off x="1707169" y="682383"/>
              <a:ext cx="941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공중 유닛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C33CCE9-2BAD-4A07-9A77-9ECBFAAFBC59}"/>
                </a:ext>
              </a:extLst>
            </p:cNvPr>
            <p:cNvGrpSpPr/>
            <p:nvPr/>
          </p:nvGrpSpPr>
          <p:grpSpPr>
            <a:xfrm>
              <a:off x="207547" y="1006807"/>
              <a:ext cx="3940529" cy="1202621"/>
              <a:chOff x="207547" y="1073588"/>
              <a:chExt cx="3940529" cy="1202621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7F485023-DDCF-48E5-BDAC-1F6DDF57B20D}"/>
                  </a:ext>
                </a:extLst>
              </p:cNvPr>
              <p:cNvSpPr/>
              <p:nvPr/>
            </p:nvSpPr>
            <p:spPr>
              <a:xfrm>
                <a:off x="207547" y="1073588"/>
                <a:ext cx="3940529" cy="1202621"/>
              </a:xfrm>
              <a:prstGeom prst="ellipse">
                <a:avLst/>
              </a:prstGeom>
              <a:solidFill>
                <a:schemeClr val="tx2">
                  <a:lumMod val="50000"/>
                  <a:alpha val="80000"/>
                </a:schemeClr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D326CEAB-9202-4B1B-869C-CE5426586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7957" y="1320312"/>
                <a:ext cx="685278" cy="685278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801B9FA3-24C7-4585-BC99-86F89BFBB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9810" y="1348075"/>
                <a:ext cx="935738" cy="72008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36D2641-5CA6-400D-A810-D488FF86A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851" y="1323297"/>
                <a:ext cx="747937" cy="747937"/>
              </a:xfrm>
              <a:prstGeom prst="rect">
                <a:avLst/>
              </a:prstGeom>
            </p:spPr>
          </p:pic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9813865-94C5-4776-8986-973C395D2612}"/>
              </a:ext>
            </a:extLst>
          </p:cNvPr>
          <p:cNvGrpSpPr/>
          <p:nvPr/>
        </p:nvGrpSpPr>
        <p:grpSpPr>
          <a:xfrm>
            <a:off x="4994107" y="682383"/>
            <a:ext cx="3940529" cy="1520145"/>
            <a:chOff x="4994107" y="682383"/>
            <a:chExt cx="3940529" cy="152014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E884D0-03B9-4DB5-841B-09D4EA1E8615}"/>
                </a:ext>
              </a:extLst>
            </p:cNvPr>
            <p:cNvSpPr txBox="1"/>
            <p:nvPr/>
          </p:nvSpPr>
          <p:spPr>
            <a:xfrm>
              <a:off x="6521627" y="682383"/>
              <a:ext cx="941283" cy="33855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지상 유닛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8910E22-0248-4F1F-A0E9-AFD53E17E507}"/>
                </a:ext>
              </a:extLst>
            </p:cNvPr>
            <p:cNvGrpSpPr/>
            <p:nvPr/>
          </p:nvGrpSpPr>
          <p:grpSpPr>
            <a:xfrm>
              <a:off x="4994107" y="999907"/>
              <a:ext cx="3940529" cy="1202621"/>
              <a:chOff x="4994107" y="1049885"/>
              <a:chExt cx="3940529" cy="1202621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4FB2341-93EA-48B4-A653-9B4EB2C357F4}"/>
                  </a:ext>
                </a:extLst>
              </p:cNvPr>
              <p:cNvSpPr/>
              <p:nvPr/>
            </p:nvSpPr>
            <p:spPr>
              <a:xfrm>
                <a:off x="4994107" y="1049885"/>
                <a:ext cx="3940529" cy="1202621"/>
              </a:xfrm>
              <a:prstGeom prst="ellipse">
                <a:avLst/>
              </a:prstGeom>
              <a:solidFill>
                <a:schemeClr val="tx2">
                  <a:lumMod val="50000"/>
                  <a:alpha val="80000"/>
                </a:schemeClr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2F047D1-429D-457D-A706-95D093811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2088" y="1302911"/>
                <a:ext cx="606383" cy="72008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D469BDB-625C-4380-8804-900ABA112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2230" y="1291750"/>
                <a:ext cx="1075354" cy="73124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A53CF8C1-F3B9-4519-ABF0-E341586CB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8295" y="1297330"/>
                <a:ext cx="720080" cy="720080"/>
              </a:xfrm>
              <a:prstGeom prst="rect">
                <a:avLst/>
              </a:prstGeom>
            </p:spPr>
          </p:pic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85A685D-85A6-47F9-B7DA-40729F7526A3}"/>
              </a:ext>
            </a:extLst>
          </p:cNvPr>
          <p:cNvGrpSpPr/>
          <p:nvPr/>
        </p:nvGrpSpPr>
        <p:grpSpPr>
          <a:xfrm>
            <a:off x="207547" y="2288164"/>
            <a:ext cx="3940529" cy="1536304"/>
            <a:chOff x="207547" y="2375860"/>
            <a:chExt cx="3940529" cy="153630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5A5E68-43E7-464C-8FA9-630BEE16DEC8}"/>
                </a:ext>
              </a:extLst>
            </p:cNvPr>
            <p:cNvSpPr txBox="1"/>
            <p:nvPr/>
          </p:nvSpPr>
          <p:spPr>
            <a:xfrm>
              <a:off x="1197239" y="2375860"/>
              <a:ext cx="21018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공중 공격이 가능한 유닛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4A34232-59A3-4B15-8275-93F8DEB1DFEC}"/>
                </a:ext>
              </a:extLst>
            </p:cNvPr>
            <p:cNvGrpSpPr/>
            <p:nvPr/>
          </p:nvGrpSpPr>
          <p:grpSpPr>
            <a:xfrm>
              <a:off x="207547" y="2709543"/>
              <a:ext cx="3940529" cy="1202621"/>
              <a:chOff x="291954" y="2709543"/>
              <a:chExt cx="3940529" cy="1202621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3BD2422B-3858-4988-864A-4255F1875CC5}"/>
                  </a:ext>
                </a:extLst>
              </p:cNvPr>
              <p:cNvSpPr/>
              <p:nvPr/>
            </p:nvSpPr>
            <p:spPr>
              <a:xfrm>
                <a:off x="291954" y="2709543"/>
                <a:ext cx="3940529" cy="1202621"/>
              </a:xfrm>
              <a:prstGeom prst="ellipse">
                <a:avLst/>
              </a:prstGeom>
              <a:solidFill>
                <a:schemeClr val="tx2">
                  <a:lumMod val="50000"/>
                  <a:alpha val="80000"/>
                </a:schemeClr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25C1660-1E80-421B-9134-66A52C4D1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2404" y="2950532"/>
                <a:ext cx="768743" cy="768743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6E7E1A3-658E-41B5-ABBF-C901F2678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654" y="3012892"/>
                <a:ext cx="542333" cy="644021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1CC212C9-1C35-4405-941A-B7D4A2AAA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5458" y="2917451"/>
                <a:ext cx="915172" cy="768744"/>
              </a:xfrm>
              <a:prstGeom prst="rect">
                <a:avLst/>
              </a:prstGeom>
            </p:spPr>
          </p:pic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5C16E7-6B83-461B-BF4E-48C7BD73AF5F}"/>
              </a:ext>
            </a:extLst>
          </p:cNvPr>
          <p:cNvGrpSpPr/>
          <p:nvPr/>
        </p:nvGrpSpPr>
        <p:grpSpPr>
          <a:xfrm>
            <a:off x="200331" y="4000818"/>
            <a:ext cx="3940529" cy="1506910"/>
            <a:chOff x="200331" y="4000818"/>
            <a:chExt cx="3940529" cy="150691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DEB5DB-1BEE-42B5-9C2F-25D0DB484CDA}"/>
                </a:ext>
              </a:extLst>
            </p:cNvPr>
            <p:cNvSpPr txBox="1"/>
            <p:nvPr/>
          </p:nvSpPr>
          <p:spPr>
            <a:xfrm>
              <a:off x="1197239" y="4000818"/>
              <a:ext cx="21018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지상 공격이 가능한 유닛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6ADBCBD-9A96-4BBE-8332-26FEB42A4C96}"/>
                </a:ext>
              </a:extLst>
            </p:cNvPr>
            <p:cNvGrpSpPr/>
            <p:nvPr/>
          </p:nvGrpSpPr>
          <p:grpSpPr>
            <a:xfrm>
              <a:off x="200331" y="4305107"/>
              <a:ext cx="3940529" cy="1202621"/>
              <a:chOff x="277904" y="4305107"/>
              <a:chExt cx="3940529" cy="1202621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E5997FCD-EF15-4EB3-83EC-43D366BEBAC8}"/>
                  </a:ext>
                </a:extLst>
              </p:cNvPr>
              <p:cNvSpPr/>
              <p:nvPr/>
            </p:nvSpPr>
            <p:spPr>
              <a:xfrm>
                <a:off x="277904" y="4305107"/>
                <a:ext cx="3940529" cy="1202621"/>
              </a:xfrm>
              <a:prstGeom prst="ellipse">
                <a:avLst/>
              </a:prstGeom>
              <a:solidFill>
                <a:schemeClr val="tx2">
                  <a:lumMod val="50000"/>
                  <a:alpha val="80000"/>
                </a:schemeClr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6D3B109-3CFE-4746-820C-C039D33BF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027" y="4487268"/>
                <a:ext cx="863636" cy="863636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C4525C02-FE77-4353-9BBF-179C558DF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5794" y="4580079"/>
                <a:ext cx="725311" cy="725311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F6683657-5F63-47D5-97E7-9C578882D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8159" y="4563510"/>
                <a:ext cx="606383" cy="720080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77158B-B232-4079-BDAC-C9588D0E4405}"/>
              </a:ext>
            </a:extLst>
          </p:cNvPr>
          <p:cNvGrpSpPr/>
          <p:nvPr/>
        </p:nvGrpSpPr>
        <p:grpSpPr>
          <a:xfrm>
            <a:off x="5022003" y="3981648"/>
            <a:ext cx="3940529" cy="1538748"/>
            <a:chOff x="5022003" y="3981648"/>
            <a:chExt cx="3940529" cy="153874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87C55F-54FA-4C1D-8CE9-C6E2875164B8}"/>
                </a:ext>
              </a:extLst>
            </p:cNvPr>
            <p:cNvSpPr txBox="1"/>
            <p:nvPr/>
          </p:nvSpPr>
          <p:spPr>
            <a:xfrm>
              <a:off x="5853173" y="3981648"/>
              <a:ext cx="2278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지상 공격이 불가능한 유닛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64C8A5C-596C-491D-A389-4CD87AC64F42}"/>
                </a:ext>
              </a:extLst>
            </p:cNvPr>
            <p:cNvGrpSpPr/>
            <p:nvPr/>
          </p:nvGrpSpPr>
          <p:grpSpPr>
            <a:xfrm>
              <a:off x="5022003" y="4317775"/>
              <a:ext cx="3940529" cy="1202621"/>
              <a:chOff x="5087321" y="4317775"/>
              <a:chExt cx="3940529" cy="1202621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3B208AD-62AF-457C-98BC-3060786D2989}"/>
                  </a:ext>
                </a:extLst>
              </p:cNvPr>
              <p:cNvSpPr/>
              <p:nvPr/>
            </p:nvSpPr>
            <p:spPr>
              <a:xfrm>
                <a:off x="5087321" y="4317775"/>
                <a:ext cx="3940529" cy="1202621"/>
              </a:xfrm>
              <a:prstGeom prst="ellipse">
                <a:avLst/>
              </a:prstGeom>
              <a:solidFill>
                <a:schemeClr val="tx2">
                  <a:lumMod val="50000"/>
                  <a:alpha val="80000"/>
                </a:schemeClr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5A4BD018-C56F-4356-8070-347ACE911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6020" y="4505492"/>
                <a:ext cx="1165977" cy="87448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6DAE582F-919D-4F75-8B48-E41D4B261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4825" y="4516965"/>
                <a:ext cx="804240" cy="80424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A67DFD-EB16-4328-98A7-158AED519CC5}"/>
              </a:ext>
            </a:extLst>
          </p:cNvPr>
          <p:cNvGrpSpPr/>
          <p:nvPr/>
        </p:nvGrpSpPr>
        <p:grpSpPr>
          <a:xfrm>
            <a:off x="4994106" y="2281436"/>
            <a:ext cx="3940529" cy="1543032"/>
            <a:chOff x="4994106" y="2281436"/>
            <a:chExt cx="3940529" cy="154303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F60551C-4A91-4E23-846A-4306945BE033}"/>
                </a:ext>
              </a:extLst>
            </p:cNvPr>
            <p:cNvGrpSpPr/>
            <p:nvPr/>
          </p:nvGrpSpPr>
          <p:grpSpPr>
            <a:xfrm>
              <a:off x="4994106" y="2281436"/>
              <a:ext cx="3940529" cy="1543032"/>
              <a:chOff x="4994106" y="2369132"/>
              <a:chExt cx="3940529" cy="154303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6B7835-4DE7-4329-9493-155B389D1408}"/>
                  </a:ext>
                </a:extLst>
              </p:cNvPr>
              <p:cNvSpPr txBox="1"/>
              <p:nvPr/>
            </p:nvSpPr>
            <p:spPr>
              <a:xfrm>
                <a:off x="5918491" y="2369132"/>
                <a:ext cx="22781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공중 공격이 불가능한 유닛</a:t>
                </a: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76351FB-7731-4B48-9073-09925EC07EEC}"/>
                  </a:ext>
                </a:extLst>
              </p:cNvPr>
              <p:cNvGrpSpPr/>
              <p:nvPr/>
            </p:nvGrpSpPr>
            <p:grpSpPr>
              <a:xfrm>
                <a:off x="4994106" y="2709543"/>
                <a:ext cx="3940529" cy="1202621"/>
                <a:chOff x="5009261" y="2709543"/>
                <a:chExt cx="3940529" cy="1202621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933E2DFD-751C-4A2E-8229-B6A5E482D3E8}"/>
                    </a:ext>
                  </a:extLst>
                </p:cNvPr>
                <p:cNvSpPr/>
                <p:nvPr/>
              </p:nvSpPr>
              <p:spPr>
                <a:xfrm>
                  <a:off x="5009261" y="2709543"/>
                  <a:ext cx="3940529" cy="1202621"/>
                </a:xfrm>
                <a:prstGeom prst="ellipse">
                  <a:avLst/>
                </a:prstGeom>
                <a:solidFill>
                  <a:schemeClr val="tx2">
                    <a:lumMod val="50000"/>
                    <a:alpha val="80000"/>
                  </a:schemeClr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D183FB77-82E6-4DB5-BCAA-4E0D5564C04D}"/>
                    </a:ext>
                  </a:extLst>
                </p:cNvPr>
                <p:cNvGrpSpPr/>
                <p:nvPr/>
              </p:nvGrpSpPr>
              <p:grpSpPr>
                <a:xfrm>
                  <a:off x="6632229" y="2943856"/>
                  <a:ext cx="1823783" cy="731241"/>
                  <a:chOff x="6632229" y="2943856"/>
                  <a:chExt cx="1823783" cy="731241"/>
                </a:xfrm>
              </p:grpSpPr>
              <p:pic>
                <p:nvPicPr>
                  <p:cNvPr id="31" name="그림 30">
                    <a:extLst>
                      <a:ext uri="{FF2B5EF4-FFF2-40B4-BE49-F238E27FC236}">
                        <a16:creationId xmlns:a16="http://schemas.microsoft.com/office/drawing/2014/main" id="{7ED3E360-C524-45ED-8B24-E1B60DE718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0658" y="2943856"/>
                    <a:ext cx="1075354" cy="731241"/>
                  </a:xfrm>
                  <a:prstGeom prst="rect">
                    <a:avLst/>
                  </a:prstGeom>
                </p:spPr>
              </p:pic>
              <p:pic>
                <p:nvPicPr>
                  <p:cNvPr id="32" name="그림 31">
                    <a:extLst>
                      <a:ext uri="{FF2B5EF4-FFF2-40B4-BE49-F238E27FC236}">
                        <a16:creationId xmlns:a16="http://schemas.microsoft.com/office/drawing/2014/main" id="{4352EEF5-60B7-45DF-87CE-FB22120A51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32229" y="2943856"/>
                    <a:ext cx="720080" cy="720080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CFDC496-E68F-443D-BE56-20459EC7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4019" y="2887246"/>
              <a:ext cx="720080" cy="720080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D769E9D-08BB-404E-9F44-6A2A1CE29B6E}"/>
              </a:ext>
            </a:extLst>
          </p:cNvPr>
          <p:cNvSpPr txBox="1"/>
          <p:nvPr/>
        </p:nvSpPr>
        <p:spPr>
          <a:xfrm>
            <a:off x="2483768" y="121196"/>
            <a:ext cx="3289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플레이어별 지상 유닛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 유닛</a:t>
            </a:r>
          </a:p>
        </p:txBody>
      </p:sp>
    </p:spTree>
    <p:extLst>
      <p:ext uri="{BB962C8B-B14F-4D97-AF65-F5344CB8AC3E}">
        <p14:creationId xmlns:p14="http://schemas.microsoft.com/office/powerpoint/2010/main" val="382940613"/>
      </p:ext>
    </p:extLst>
  </p:cSld>
  <p:clrMapOvr>
    <a:masterClrMapping/>
  </p:clrMapOvr>
  <p:transition spd="slow" advTm="25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69CD826-10E2-43C3-B3F3-ECAB2BFE5C93}"/>
              </a:ext>
            </a:extLst>
          </p:cNvPr>
          <p:cNvGrpSpPr/>
          <p:nvPr/>
        </p:nvGrpSpPr>
        <p:grpSpPr>
          <a:xfrm>
            <a:off x="107504" y="1345332"/>
            <a:ext cx="8928992" cy="3024336"/>
            <a:chOff x="107504" y="1849388"/>
            <a:chExt cx="8928992" cy="302433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B0D8328-4692-44C1-AADC-9664FFC9D9C2}"/>
                </a:ext>
              </a:extLst>
            </p:cNvPr>
            <p:cNvSpPr/>
            <p:nvPr/>
          </p:nvSpPr>
          <p:spPr>
            <a:xfrm>
              <a:off x="107504" y="1849388"/>
              <a:ext cx="8928992" cy="302433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7323E03-1EAA-43EA-B833-8ECD60B1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28" y="1993015"/>
              <a:ext cx="8639944" cy="273708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E23C244-17E9-4E5C-9E28-2BD4F0C980B0}"/>
              </a:ext>
            </a:extLst>
          </p:cNvPr>
          <p:cNvSpPr txBox="1"/>
          <p:nvPr/>
        </p:nvSpPr>
        <p:spPr>
          <a:xfrm>
            <a:off x="3727862" y="4369667"/>
            <a:ext cx="1688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 유형별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칼럼</a:t>
            </a:r>
          </a:p>
        </p:txBody>
      </p:sp>
    </p:spTree>
    <p:extLst>
      <p:ext uri="{BB962C8B-B14F-4D97-AF65-F5344CB8AC3E}">
        <p14:creationId xmlns:p14="http://schemas.microsoft.com/office/powerpoint/2010/main" val="280605021"/>
      </p:ext>
    </p:extLst>
  </p:cSld>
  <p:clrMapOvr>
    <a:masterClrMapping/>
  </p:clrMapOvr>
  <p:transition spd="slow" advTm="25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81F99F6-CF5A-4251-8CC7-B074F4425EA9}"/>
              </a:ext>
            </a:extLst>
          </p:cNvPr>
          <p:cNvGrpSpPr/>
          <p:nvPr/>
        </p:nvGrpSpPr>
        <p:grpSpPr>
          <a:xfrm>
            <a:off x="899592" y="1703700"/>
            <a:ext cx="3912806" cy="2493748"/>
            <a:chOff x="847816" y="1610625"/>
            <a:chExt cx="3912806" cy="249374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4D7EF6B-C087-4B01-AF72-DB801B7CA168}"/>
                </a:ext>
              </a:extLst>
            </p:cNvPr>
            <p:cNvSpPr/>
            <p:nvPr/>
          </p:nvSpPr>
          <p:spPr>
            <a:xfrm>
              <a:off x="847816" y="1610625"/>
              <a:ext cx="3912806" cy="2493748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ED1566-9657-4D5A-916C-1E2613D8D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360" y="2065411"/>
              <a:ext cx="3315718" cy="1584176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C7B4C6-A182-42B8-9A8A-1EAE8B6E2F47}"/>
              </a:ext>
            </a:extLst>
          </p:cNvPr>
          <p:cNvGrpSpPr/>
          <p:nvPr/>
        </p:nvGrpSpPr>
        <p:grpSpPr>
          <a:xfrm>
            <a:off x="5449958" y="1616753"/>
            <a:ext cx="2736304" cy="2667643"/>
            <a:chOff x="5544110" y="1523678"/>
            <a:chExt cx="2736304" cy="266764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8F94E71-683B-496C-8BDE-03DC949289C4}"/>
                </a:ext>
              </a:extLst>
            </p:cNvPr>
            <p:cNvSpPr/>
            <p:nvPr/>
          </p:nvSpPr>
          <p:spPr>
            <a:xfrm>
              <a:off x="5544110" y="1523678"/>
              <a:ext cx="2736304" cy="2667643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764EBD-CA93-42EE-A8B8-6305857F4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1805584"/>
              <a:ext cx="2088236" cy="208823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672924-2CE5-4478-80B6-3523619AFB72}"/>
              </a:ext>
            </a:extLst>
          </p:cNvPr>
          <p:cNvSpPr txBox="1"/>
          <p:nvPr/>
        </p:nvSpPr>
        <p:spPr>
          <a:xfrm>
            <a:off x="2483768" y="121196"/>
            <a:ext cx="308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별 미네랄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 총량</a:t>
            </a:r>
          </a:p>
        </p:txBody>
      </p:sp>
    </p:spTree>
    <p:extLst>
      <p:ext uri="{BB962C8B-B14F-4D97-AF65-F5344CB8AC3E}">
        <p14:creationId xmlns:p14="http://schemas.microsoft.com/office/powerpoint/2010/main" val="1047793979"/>
      </p:ext>
    </p:extLst>
  </p:cSld>
  <p:clrMapOvr>
    <a:masterClrMapping/>
  </p:clrMapOvr>
  <p:transition spd="slow" advTm="25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5B50CB-9A9E-48D5-A456-20B106D278A4}"/>
              </a:ext>
            </a:extLst>
          </p:cNvPr>
          <p:cNvGrpSpPr/>
          <p:nvPr/>
        </p:nvGrpSpPr>
        <p:grpSpPr>
          <a:xfrm>
            <a:off x="106581" y="1129308"/>
            <a:ext cx="8928992" cy="1800201"/>
            <a:chOff x="107504" y="1129307"/>
            <a:chExt cx="8928992" cy="18002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BB2D37-0709-48FC-B71E-B0252AAEC551}"/>
                </a:ext>
              </a:extLst>
            </p:cNvPr>
            <p:cNvSpPr/>
            <p:nvPr/>
          </p:nvSpPr>
          <p:spPr>
            <a:xfrm>
              <a:off x="107504" y="1129307"/>
              <a:ext cx="8928992" cy="1800201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C1F60C3-C736-4CD8-B15B-06567FF0C5F6}"/>
                </a:ext>
              </a:extLst>
            </p:cNvPr>
            <p:cNvGrpSpPr/>
            <p:nvPr/>
          </p:nvGrpSpPr>
          <p:grpSpPr>
            <a:xfrm>
              <a:off x="207922" y="1233802"/>
              <a:ext cx="8728155" cy="1591209"/>
              <a:chOff x="94163" y="1267126"/>
              <a:chExt cx="8728155" cy="159120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B8B9CB9-D545-45D8-BA81-0070945FA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63" y="1267126"/>
                <a:ext cx="8726309" cy="781514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76EBF70-A639-41F2-9397-2D1EF0D709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025"/>
              <a:stretch/>
            </p:blipFill>
            <p:spPr>
              <a:xfrm>
                <a:off x="94163" y="2207877"/>
                <a:ext cx="8728155" cy="650458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BFE84B-F570-4861-B908-90B6ABD98C96}"/>
              </a:ext>
            </a:extLst>
          </p:cNvPr>
          <p:cNvGrpSpPr/>
          <p:nvPr/>
        </p:nvGrpSpPr>
        <p:grpSpPr>
          <a:xfrm>
            <a:off x="117914" y="3505573"/>
            <a:ext cx="8928992" cy="1886010"/>
            <a:chOff x="117914" y="3505573"/>
            <a:chExt cx="8928992" cy="18860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D2251A5-8240-4F0E-9501-279FC4B91BDB}"/>
                </a:ext>
              </a:extLst>
            </p:cNvPr>
            <p:cNvSpPr/>
            <p:nvPr/>
          </p:nvSpPr>
          <p:spPr>
            <a:xfrm>
              <a:off x="117914" y="3505573"/>
              <a:ext cx="8928992" cy="188601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47FA15B-D084-4FC1-935C-20F80A480DC8}"/>
                </a:ext>
              </a:extLst>
            </p:cNvPr>
            <p:cNvGrpSpPr/>
            <p:nvPr/>
          </p:nvGrpSpPr>
          <p:grpSpPr>
            <a:xfrm>
              <a:off x="206999" y="3628471"/>
              <a:ext cx="8728204" cy="1640213"/>
              <a:chOff x="94163" y="3723799"/>
              <a:chExt cx="8728204" cy="164021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3E8D5DE-95B8-4041-82C4-693EF0DE16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971"/>
              <a:stretch/>
            </p:blipFill>
            <p:spPr>
              <a:xfrm>
                <a:off x="94163" y="3723799"/>
                <a:ext cx="8726310" cy="605476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14A9C32-96BE-4187-ACAF-836AF6E30C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515"/>
              <a:stretch/>
            </p:blipFill>
            <p:spPr>
              <a:xfrm>
                <a:off x="96058" y="4533494"/>
                <a:ext cx="8726309" cy="830518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EA673E9-BEBA-47BD-8D22-3302C58AB7FE}"/>
              </a:ext>
            </a:extLst>
          </p:cNvPr>
          <p:cNvSpPr txBox="1"/>
          <p:nvPr/>
        </p:nvSpPr>
        <p:spPr>
          <a:xfrm>
            <a:off x="2483768" y="121196"/>
            <a:ext cx="308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별 미네랄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 총량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BD3B7-42C3-4FB8-88A8-D4FB37FD1DF9}"/>
              </a:ext>
            </a:extLst>
          </p:cNvPr>
          <p:cNvSpPr txBox="1"/>
          <p:nvPr/>
        </p:nvSpPr>
        <p:spPr>
          <a:xfrm>
            <a:off x="2901277" y="2913907"/>
            <a:ext cx="3337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유닛의 생산에 필요한 미네랄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 딕셔너리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05E6AC-0663-4D16-B2C1-19F05491EB0C}"/>
              </a:ext>
            </a:extLst>
          </p:cNvPr>
          <p:cNvSpPr txBox="1"/>
          <p:nvPr/>
        </p:nvSpPr>
        <p:spPr>
          <a:xfrm>
            <a:off x="2901268" y="5375981"/>
            <a:ext cx="3337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건물의 건설에 필요한 미네랄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 딕셔너리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2917952"/>
      </p:ext>
    </p:extLst>
  </p:cSld>
  <p:clrMapOvr>
    <a:masterClrMapping/>
  </p:clrMapOvr>
  <p:transition spd="slow" advTm="25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D4BC82-433A-4213-8741-047700238D95}"/>
              </a:ext>
            </a:extLst>
          </p:cNvPr>
          <p:cNvGrpSpPr/>
          <p:nvPr/>
        </p:nvGrpSpPr>
        <p:grpSpPr>
          <a:xfrm>
            <a:off x="323528" y="625252"/>
            <a:ext cx="3888432" cy="2592288"/>
            <a:chOff x="323528" y="625252"/>
            <a:chExt cx="3888432" cy="259228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3E2BED-7B81-4626-8496-030E4FF5A3E2}"/>
                </a:ext>
              </a:extLst>
            </p:cNvPr>
            <p:cNvSpPr/>
            <p:nvPr/>
          </p:nvSpPr>
          <p:spPr>
            <a:xfrm>
              <a:off x="323528" y="625252"/>
              <a:ext cx="3888432" cy="259228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3924961-4AB7-4853-948E-ADAE696E2FE8}"/>
                </a:ext>
              </a:extLst>
            </p:cNvPr>
            <p:cNvGrpSpPr/>
            <p:nvPr/>
          </p:nvGrpSpPr>
          <p:grpSpPr>
            <a:xfrm>
              <a:off x="441106" y="717973"/>
              <a:ext cx="3653275" cy="2406846"/>
              <a:chOff x="251520" y="697261"/>
              <a:chExt cx="3653275" cy="240684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1708840-1751-4727-BEEC-31EE48694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520" y="697261"/>
                <a:ext cx="1944216" cy="2406846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62AAC9A-79D5-4C1E-B8FC-39F287624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9752" y="697261"/>
                <a:ext cx="1565043" cy="2406846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37C597C-F69C-4DB0-A6D2-DE992D943A38}"/>
              </a:ext>
            </a:extLst>
          </p:cNvPr>
          <p:cNvGrpSpPr/>
          <p:nvPr/>
        </p:nvGrpSpPr>
        <p:grpSpPr>
          <a:xfrm>
            <a:off x="4355976" y="2929508"/>
            <a:ext cx="4633557" cy="2664296"/>
            <a:chOff x="4330931" y="3001516"/>
            <a:chExt cx="4633557" cy="266429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8474C78-CFD8-45FB-9639-BB75A194B9CB}"/>
                </a:ext>
              </a:extLst>
            </p:cNvPr>
            <p:cNvSpPr/>
            <p:nvPr/>
          </p:nvSpPr>
          <p:spPr>
            <a:xfrm>
              <a:off x="4330931" y="3001516"/>
              <a:ext cx="4633557" cy="266429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C02A81-6BDC-47A9-A8BE-FC98DC99E1F1}"/>
                </a:ext>
              </a:extLst>
            </p:cNvPr>
            <p:cNvGrpSpPr/>
            <p:nvPr/>
          </p:nvGrpSpPr>
          <p:grpSpPr>
            <a:xfrm>
              <a:off x="4436921" y="3124819"/>
              <a:ext cx="4421575" cy="2425605"/>
              <a:chOff x="4149978" y="3104107"/>
              <a:chExt cx="4421575" cy="242560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8253AB9F-170D-4F25-9B3A-90E7D9692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7269" y="3104107"/>
                <a:ext cx="2004284" cy="2425605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950773D-E5A1-4A3E-8502-FF0F042D3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978" y="3104107"/>
                <a:ext cx="2265045" cy="2425605"/>
              </a:xfrm>
              <a:prstGeom prst="rect">
                <a:avLst/>
              </a:prstGeom>
            </p:spPr>
          </p:pic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0668B57-C67F-413E-82E5-6D824E692603}"/>
              </a:ext>
            </a:extLst>
          </p:cNvPr>
          <p:cNvSpPr txBox="1"/>
          <p:nvPr/>
        </p:nvSpPr>
        <p:spPr>
          <a:xfrm>
            <a:off x="2483768" y="121196"/>
            <a:ext cx="308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별 미네랄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 총량</a:t>
            </a:r>
          </a:p>
        </p:txBody>
      </p:sp>
    </p:spTree>
    <p:extLst>
      <p:ext uri="{BB962C8B-B14F-4D97-AF65-F5344CB8AC3E}">
        <p14:creationId xmlns:p14="http://schemas.microsoft.com/office/powerpoint/2010/main" val="4093996700"/>
      </p:ext>
    </p:extLst>
  </p:cSld>
  <p:clrMapOvr>
    <a:masterClrMapping/>
  </p:clrMapOvr>
  <p:transition spd="slow" advTm="25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89954-AC12-4829-A744-D2CEEF5AB7EF}"/>
              </a:ext>
            </a:extLst>
          </p:cNvPr>
          <p:cNvSpPr txBox="1"/>
          <p:nvPr/>
        </p:nvSpPr>
        <p:spPr>
          <a:xfrm>
            <a:off x="683568" y="1201316"/>
            <a:ext cx="7128792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Algorithm </a:t>
            </a:r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</a:t>
            </a:r>
          </a:p>
          <a:p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24021169"/>
      </p:ext>
    </p:extLst>
  </p:cSld>
  <p:clrMapOvr>
    <a:masterClrMapping/>
  </p:clrMapOvr>
  <p:transition spd="slow" advTm="25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524B4C5-F30B-426C-A55A-329C3EA12693}"/>
              </a:ext>
            </a:extLst>
          </p:cNvPr>
          <p:cNvGrpSpPr/>
          <p:nvPr/>
        </p:nvGrpSpPr>
        <p:grpSpPr>
          <a:xfrm>
            <a:off x="1871700" y="1849388"/>
            <a:ext cx="5400600" cy="3168352"/>
            <a:chOff x="1835696" y="2281436"/>
            <a:chExt cx="5400600" cy="316835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87DD609-F501-478D-9366-F6A35788934A}"/>
                </a:ext>
              </a:extLst>
            </p:cNvPr>
            <p:cNvSpPr/>
            <p:nvPr/>
          </p:nvSpPr>
          <p:spPr>
            <a:xfrm>
              <a:off x="1835696" y="2281436"/>
              <a:ext cx="5400600" cy="31683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D5F92-A885-435B-8468-DD064E0BB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981" y="2424491"/>
              <a:ext cx="5108029" cy="288224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9219B64-2152-4283-8B98-DAF28E700B5D}"/>
              </a:ext>
            </a:extLst>
          </p:cNvPr>
          <p:cNvSpPr txBox="1"/>
          <p:nvPr/>
        </p:nvSpPr>
        <p:spPr>
          <a:xfrm>
            <a:off x="2483768" y="121196"/>
            <a:ext cx="1656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부스팅 알고리즘의 종류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632FF5-A54F-463E-8599-8B951C9BFB7E}"/>
              </a:ext>
            </a:extLst>
          </p:cNvPr>
          <p:cNvSpPr/>
          <p:nvPr/>
        </p:nvSpPr>
        <p:spPr>
          <a:xfrm>
            <a:off x="5508104" y="3505572"/>
            <a:ext cx="1440160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416749"/>
      </p:ext>
    </p:extLst>
  </p:cSld>
  <p:clrMapOvr>
    <a:masterClrMapping/>
  </p:clrMapOvr>
  <p:transition spd="slow" advTm="25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AEDF92-D8EA-418D-83BC-234BC40D1409}"/>
              </a:ext>
            </a:extLst>
          </p:cNvPr>
          <p:cNvSpPr txBox="1"/>
          <p:nvPr/>
        </p:nvSpPr>
        <p:spPr>
          <a:xfrm>
            <a:off x="2483768" y="121196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앙상블이란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1C8AAE-1FEB-4985-83FE-15E55AA13152}"/>
              </a:ext>
            </a:extLst>
          </p:cNvPr>
          <p:cNvGrpSpPr/>
          <p:nvPr/>
        </p:nvGrpSpPr>
        <p:grpSpPr>
          <a:xfrm>
            <a:off x="1016395" y="1167059"/>
            <a:ext cx="7015786" cy="1065591"/>
            <a:chOff x="1016395" y="1167059"/>
            <a:chExt cx="7015786" cy="106559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C2CC20-ECB3-4F27-B9E4-A6147D31C44E}"/>
                </a:ext>
              </a:extLst>
            </p:cNvPr>
            <p:cNvSpPr txBox="1"/>
            <p:nvPr/>
          </p:nvSpPr>
          <p:spPr>
            <a:xfrm>
              <a:off x="1498585" y="1345912"/>
              <a:ext cx="61468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여러 개의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Classifier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생성하고 그 예측을 결합함으로써 </a:t>
              </a:r>
              <a:endPara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보다 정확한 최종 예측을 도출하는 기법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7CA26A-F430-40BF-859A-8923F82568A5}"/>
                </a:ext>
              </a:extLst>
            </p:cNvPr>
            <p:cNvSpPr txBox="1">
              <a:spLocks/>
            </p:cNvSpPr>
            <p:nvPr/>
          </p:nvSpPr>
          <p:spPr>
            <a:xfrm>
              <a:off x="1016395" y="1167059"/>
              <a:ext cx="386769" cy="357706"/>
            </a:xfrm>
            <a:custGeom>
              <a:avLst/>
              <a:gdLst/>
              <a:ahLst/>
              <a:cxnLst/>
              <a:rect l="l" t="t" r="r" b="b"/>
              <a:pathLst>
                <a:path w="127932" h="118319">
                  <a:moveTo>
                    <a:pt x="117086" y="0"/>
                  </a:moveTo>
                  <a:lnTo>
                    <a:pt x="127932" y="17255"/>
                  </a:lnTo>
                  <a:cubicBezTo>
                    <a:pt x="118894" y="21035"/>
                    <a:pt x="112238" y="26663"/>
                    <a:pt x="107966" y="34140"/>
                  </a:cubicBezTo>
                  <a:cubicBezTo>
                    <a:pt x="103693" y="41617"/>
                    <a:pt x="101310" y="52504"/>
                    <a:pt x="100817" y="66801"/>
                  </a:cubicBezTo>
                  <a:lnTo>
                    <a:pt x="123988" y="66801"/>
                  </a:lnTo>
                  <a:lnTo>
                    <a:pt x="123988" y="118319"/>
                  </a:lnTo>
                  <a:lnTo>
                    <a:pt x="76414" y="118319"/>
                  </a:lnTo>
                  <a:lnTo>
                    <a:pt x="76414" y="77647"/>
                  </a:lnTo>
                  <a:cubicBezTo>
                    <a:pt x="76414" y="55626"/>
                    <a:pt x="79043" y="39686"/>
                    <a:pt x="84302" y="29826"/>
                  </a:cubicBezTo>
                  <a:cubicBezTo>
                    <a:pt x="91204" y="16680"/>
                    <a:pt x="102132" y="6738"/>
                    <a:pt x="117086" y="0"/>
                  </a:cubicBezTo>
                  <a:close/>
                  <a:moveTo>
                    <a:pt x="40672" y="0"/>
                  </a:moveTo>
                  <a:lnTo>
                    <a:pt x="51518" y="17255"/>
                  </a:lnTo>
                  <a:cubicBezTo>
                    <a:pt x="42480" y="21035"/>
                    <a:pt x="35824" y="26663"/>
                    <a:pt x="31552" y="34140"/>
                  </a:cubicBezTo>
                  <a:cubicBezTo>
                    <a:pt x="27279" y="41617"/>
                    <a:pt x="24896" y="52504"/>
                    <a:pt x="24403" y="66801"/>
                  </a:cubicBezTo>
                  <a:lnTo>
                    <a:pt x="47574" y="66801"/>
                  </a:lnTo>
                  <a:lnTo>
                    <a:pt x="47574" y="118319"/>
                  </a:lnTo>
                  <a:lnTo>
                    <a:pt x="0" y="118319"/>
                  </a:lnTo>
                  <a:lnTo>
                    <a:pt x="0" y="77647"/>
                  </a:lnTo>
                  <a:cubicBezTo>
                    <a:pt x="0" y="55626"/>
                    <a:pt x="2630" y="39686"/>
                    <a:pt x="7888" y="29826"/>
                  </a:cubicBezTo>
                  <a:cubicBezTo>
                    <a:pt x="14790" y="16680"/>
                    <a:pt x="25718" y="6738"/>
                    <a:pt x="406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</a:pPr>
              <a:endParaRPr lang="en-US" sz="4000" spc="300" dirty="0">
                <a:solidFill>
                  <a:schemeClr val="accent5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4F0195-0807-4CCA-B209-AC61FCF66D48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7645415" y="1874946"/>
              <a:ext cx="386766" cy="357704"/>
            </a:xfrm>
            <a:custGeom>
              <a:avLst/>
              <a:gdLst/>
              <a:ahLst/>
              <a:cxnLst/>
              <a:rect l="l" t="t" r="r" b="b"/>
              <a:pathLst>
                <a:path w="127932" h="118319">
                  <a:moveTo>
                    <a:pt x="117086" y="0"/>
                  </a:moveTo>
                  <a:lnTo>
                    <a:pt x="127932" y="17255"/>
                  </a:lnTo>
                  <a:cubicBezTo>
                    <a:pt x="118894" y="21035"/>
                    <a:pt x="112238" y="26663"/>
                    <a:pt x="107966" y="34140"/>
                  </a:cubicBezTo>
                  <a:cubicBezTo>
                    <a:pt x="103693" y="41617"/>
                    <a:pt x="101310" y="52504"/>
                    <a:pt x="100817" y="66801"/>
                  </a:cubicBezTo>
                  <a:lnTo>
                    <a:pt x="123988" y="66801"/>
                  </a:lnTo>
                  <a:lnTo>
                    <a:pt x="123988" y="118319"/>
                  </a:lnTo>
                  <a:lnTo>
                    <a:pt x="76414" y="118319"/>
                  </a:lnTo>
                  <a:lnTo>
                    <a:pt x="76414" y="77647"/>
                  </a:lnTo>
                  <a:cubicBezTo>
                    <a:pt x="76414" y="55626"/>
                    <a:pt x="79043" y="39686"/>
                    <a:pt x="84302" y="29826"/>
                  </a:cubicBezTo>
                  <a:cubicBezTo>
                    <a:pt x="91204" y="16680"/>
                    <a:pt x="102132" y="6738"/>
                    <a:pt x="117086" y="0"/>
                  </a:cubicBezTo>
                  <a:close/>
                  <a:moveTo>
                    <a:pt x="40672" y="0"/>
                  </a:moveTo>
                  <a:lnTo>
                    <a:pt x="51518" y="17255"/>
                  </a:lnTo>
                  <a:cubicBezTo>
                    <a:pt x="42480" y="21035"/>
                    <a:pt x="35824" y="26663"/>
                    <a:pt x="31552" y="34140"/>
                  </a:cubicBezTo>
                  <a:cubicBezTo>
                    <a:pt x="27279" y="41617"/>
                    <a:pt x="24896" y="52504"/>
                    <a:pt x="24403" y="66801"/>
                  </a:cubicBezTo>
                  <a:lnTo>
                    <a:pt x="47574" y="66801"/>
                  </a:lnTo>
                  <a:lnTo>
                    <a:pt x="47574" y="118319"/>
                  </a:lnTo>
                  <a:lnTo>
                    <a:pt x="0" y="118319"/>
                  </a:lnTo>
                  <a:lnTo>
                    <a:pt x="0" y="77647"/>
                  </a:lnTo>
                  <a:cubicBezTo>
                    <a:pt x="0" y="55626"/>
                    <a:pt x="2630" y="39686"/>
                    <a:pt x="7888" y="29826"/>
                  </a:cubicBezTo>
                  <a:cubicBezTo>
                    <a:pt x="14790" y="16680"/>
                    <a:pt x="25718" y="6738"/>
                    <a:pt x="406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</a:pPr>
              <a:endParaRPr lang="en-US" sz="4000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655974-F5A9-4088-818A-7A4DB1061358}"/>
              </a:ext>
            </a:extLst>
          </p:cNvPr>
          <p:cNvGrpSpPr/>
          <p:nvPr/>
        </p:nvGrpSpPr>
        <p:grpSpPr>
          <a:xfrm>
            <a:off x="2092149" y="2641476"/>
            <a:ext cx="4959702" cy="2851110"/>
            <a:chOff x="1008436" y="2329328"/>
            <a:chExt cx="5616624" cy="322874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ED1F62-24EA-402D-837A-9FC1CF8B5DCC}"/>
                </a:ext>
              </a:extLst>
            </p:cNvPr>
            <p:cNvSpPr/>
            <p:nvPr/>
          </p:nvSpPr>
          <p:spPr>
            <a:xfrm>
              <a:off x="1008436" y="2329328"/>
              <a:ext cx="5616624" cy="322874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0" name="Picture 6" descr="집단지성 – CUBE">
              <a:extLst>
                <a:ext uri="{FF2B5EF4-FFF2-40B4-BE49-F238E27FC236}">
                  <a16:creationId xmlns:a16="http://schemas.microsoft.com/office/drawing/2014/main" id="{2D0A0992-2616-4E7A-B92E-9D1B076790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999" y="2453221"/>
              <a:ext cx="5375498" cy="2980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1598981"/>
      </p:ext>
    </p:extLst>
  </p:cSld>
  <p:clrMapOvr>
    <a:masterClrMapping/>
  </p:clrMapOvr>
  <p:transition spd="slow" advTm="25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62797"/>
      </p:ext>
    </p:extLst>
  </p:cSld>
  <p:clrMapOvr>
    <a:masterClrMapping/>
  </p:clrMapOvr>
  <p:transition spd="slow" advTm="25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060538-CAD0-4DAB-9727-D5B814A0289F}"/>
              </a:ext>
            </a:extLst>
          </p:cNvPr>
          <p:cNvSpPr txBox="1"/>
          <p:nvPr/>
        </p:nvSpPr>
        <p:spPr>
          <a:xfrm>
            <a:off x="2483768" y="121196"/>
            <a:ext cx="1561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부스팅 알고리즘이란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4E3BE1-3C33-4815-BA93-A48EA30622E0}"/>
              </a:ext>
            </a:extLst>
          </p:cNvPr>
          <p:cNvGrpSpPr/>
          <p:nvPr/>
        </p:nvGrpSpPr>
        <p:grpSpPr>
          <a:xfrm>
            <a:off x="226453" y="1201316"/>
            <a:ext cx="8691093" cy="1030756"/>
            <a:chOff x="118442" y="1280879"/>
            <a:chExt cx="8691093" cy="1030756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DEF956E-F24B-4ACF-9C2C-B0A5919340CF}"/>
                </a:ext>
              </a:extLst>
            </p:cNvPr>
            <p:cNvSpPr txBox="1">
              <a:spLocks/>
            </p:cNvSpPr>
            <p:nvPr/>
          </p:nvSpPr>
          <p:spPr>
            <a:xfrm>
              <a:off x="118442" y="1280879"/>
              <a:ext cx="349102" cy="322869"/>
            </a:xfrm>
            <a:custGeom>
              <a:avLst/>
              <a:gdLst/>
              <a:ahLst/>
              <a:cxnLst/>
              <a:rect l="l" t="t" r="r" b="b"/>
              <a:pathLst>
                <a:path w="127932" h="118319">
                  <a:moveTo>
                    <a:pt x="117086" y="0"/>
                  </a:moveTo>
                  <a:lnTo>
                    <a:pt x="127932" y="17255"/>
                  </a:lnTo>
                  <a:cubicBezTo>
                    <a:pt x="118894" y="21035"/>
                    <a:pt x="112238" y="26663"/>
                    <a:pt x="107966" y="34140"/>
                  </a:cubicBezTo>
                  <a:cubicBezTo>
                    <a:pt x="103693" y="41617"/>
                    <a:pt x="101310" y="52504"/>
                    <a:pt x="100817" y="66801"/>
                  </a:cubicBezTo>
                  <a:lnTo>
                    <a:pt x="123988" y="66801"/>
                  </a:lnTo>
                  <a:lnTo>
                    <a:pt x="123988" y="118319"/>
                  </a:lnTo>
                  <a:lnTo>
                    <a:pt x="76414" y="118319"/>
                  </a:lnTo>
                  <a:lnTo>
                    <a:pt x="76414" y="77647"/>
                  </a:lnTo>
                  <a:cubicBezTo>
                    <a:pt x="76414" y="55626"/>
                    <a:pt x="79043" y="39686"/>
                    <a:pt x="84302" y="29826"/>
                  </a:cubicBezTo>
                  <a:cubicBezTo>
                    <a:pt x="91204" y="16680"/>
                    <a:pt x="102132" y="6738"/>
                    <a:pt x="117086" y="0"/>
                  </a:cubicBezTo>
                  <a:close/>
                  <a:moveTo>
                    <a:pt x="40672" y="0"/>
                  </a:moveTo>
                  <a:lnTo>
                    <a:pt x="51518" y="17255"/>
                  </a:lnTo>
                  <a:cubicBezTo>
                    <a:pt x="42480" y="21035"/>
                    <a:pt x="35824" y="26663"/>
                    <a:pt x="31552" y="34140"/>
                  </a:cubicBezTo>
                  <a:cubicBezTo>
                    <a:pt x="27279" y="41617"/>
                    <a:pt x="24896" y="52504"/>
                    <a:pt x="24403" y="66801"/>
                  </a:cubicBezTo>
                  <a:lnTo>
                    <a:pt x="47574" y="66801"/>
                  </a:lnTo>
                  <a:lnTo>
                    <a:pt x="47574" y="118319"/>
                  </a:lnTo>
                  <a:lnTo>
                    <a:pt x="0" y="118319"/>
                  </a:lnTo>
                  <a:lnTo>
                    <a:pt x="0" y="77647"/>
                  </a:lnTo>
                  <a:cubicBezTo>
                    <a:pt x="0" y="55626"/>
                    <a:pt x="2630" y="39686"/>
                    <a:pt x="7888" y="29826"/>
                  </a:cubicBezTo>
                  <a:cubicBezTo>
                    <a:pt x="14790" y="16680"/>
                    <a:pt x="25718" y="6738"/>
                    <a:pt x="406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</a:pPr>
              <a:endParaRPr lang="en-US" sz="4000" spc="300" dirty="0">
                <a:solidFill>
                  <a:schemeClr val="accent5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5FAAEFE-0C82-4C0F-883E-8D5BEF9A6963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8460432" y="1988764"/>
              <a:ext cx="349103" cy="322871"/>
            </a:xfrm>
            <a:custGeom>
              <a:avLst/>
              <a:gdLst/>
              <a:ahLst/>
              <a:cxnLst/>
              <a:rect l="l" t="t" r="r" b="b"/>
              <a:pathLst>
                <a:path w="127932" h="118319">
                  <a:moveTo>
                    <a:pt x="117086" y="0"/>
                  </a:moveTo>
                  <a:lnTo>
                    <a:pt x="127932" y="17255"/>
                  </a:lnTo>
                  <a:cubicBezTo>
                    <a:pt x="118894" y="21035"/>
                    <a:pt x="112238" y="26663"/>
                    <a:pt x="107966" y="34140"/>
                  </a:cubicBezTo>
                  <a:cubicBezTo>
                    <a:pt x="103693" y="41617"/>
                    <a:pt x="101310" y="52504"/>
                    <a:pt x="100817" y="66801"/>
                  </a:cubicBezTo>
                  <a:lnTo>
                    <a:pt x="123988" y="66801"/>
                  </a:lnTo>
                  <a:lnTo>
                    <a:pt x="123988" y="118319"/>
                  </a:lnTo>
                  <a:lnTo>
                    <a:pt x="76414" y="118319"/>
                  </a:lnTo>
                  <a:lnTo>
                    <a:pt x="76414" y="77647"/>
                  </a:lnTo>
                  <a:cubicBezTo>
                    <a:pt x="76414" y="55626"/>
                    <a:pt x="79043" y="39686"/>
                    <a:pt x="84302" y="29826"/>
                  </a:cubicBezTo>
                  <a:cubicBezTo>
                    <a:pt x="91204" y="16680"/>
                    <a:pt x="102132" y="6738"/>
                    <a:pt x="117086" y="0"/>
                  </a:cubicBezTo>
                  <a:close/>
                  <a:moveTo>
                    <a:pt x="40672" y="0"/>
                  </a:moveTo>
                  <a:lnTo>
                    <a:pt x="51518" y="17255"/>
                  </a:lnTo>
                  <a:cubicBezTo>
                    <a:pt x="42480" y="21035"/>
                    <a:pt x="35824" y="26663"/>
                    <a:pt x="31552" y="34140"/>
                  </a:cubicBezTo>
                  <a:cubicBezTo>
                    <a:pt x="27279" y="41617"/>
                    <a:pt x="24896" y="52504"/>
                    <a:pt x="24403" y="66801"/>
                  </a:cubicBezTo>
                  <a:lnTo>
                    <a:pt x="47574" y="66801"/>
                  </a:lnTo>
                  <a:lnTo>
                    <a:pt x="47574" y="118319"/>
                  </a:lnTo>
                  <a:lnTo>
                    <a:pt x="0" y="118319"/>
                  </a:lnTo>
                  <a:lnTo>
                    <a:pt x="0" y="77647"/>
                  </a:lnTo>
                  <a:cubicBezTo>
                    <a:pt x="0" y="55626"/>
                    <a:pt x="2630" y="39686"/>
                    <a:pt x="7888" y="29826"/>
                  </a:cubicBezTo>
                  <a:cubicBezTo>
                    <a:pt x="14790" y="16680"/>
                    <a:pt x="25718" y="6738"/>
                    <a:pt x="406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</a:pPr>
              <a:endParaRPr lang="en-US" sz="4000" spc="300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D15B780-1430-4179-B167-4D6212A5076A}"/>
                </a:ext>
              </a:extLst>
            </p:cNvPr>
            <p:cNvSpPr txBox="1"/>
            <p:nvPr/>
          </p:nvSpPr>
          <p:spPr>
            <a:xfrm>
              <a:off x="467544" y="1442314"/>
              <a:ext cx="80648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여러 개의 약한 학습기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(week learner)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순차적으로 학습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예측하면서 잘못 예측한 데이터에 가중치 부여를 통해 오류를 개선해 나가면서 학습하는 방식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5089130"/>
      </p:ext>
    </p:extLst>
  </p:cSld>
  <p:clrMapOvr>
    <a:masterClrMapping/>
  </p:clrMapOvr>
  <p:transition spd="slow" advTm="25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060538-CAD0-4DAB-9727-D5B814A0289F}"/>
              </a:ext>
            </a:extLst>
          </p:cNvPr>
          <p:cNvSpPr txBox="1"/>
          <p:nvPr/>
        </p:nvSpPr>
        <p:spPr>
          <a:xfrm>
            <a:off x="2483768" y="121196"/>
            <a:ext cx="1561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부스팅 알고리즘이란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619566-A7C3-4579-823C-4DADF65F05BE}"/>
              </a:ext>
            </a:extLst>
          </p:cNvPr>
          <p:cNvSpPr/>
          <p:nvPr/>
        </p:nvSpPr>
        <p:spPr>
          <a:xfrm>
            <a:off x="0" y="486530"/>
            <a:ext cx="9143215" cy="52284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A61723A-1B98-4319-917C-C59EC065DB6B}"/>
              </a:ext>
            </a:extLst>
          </p:cNvPr>
          <p:cNvGrpSpPr/>
          <p:nvPr/>
        </p:nvGrpSpPr>
        <p:grpSpPr>
          <a:xfrm>
            <a:off x="179512" y="1201316"/>
            <a:ext cx="1368152" cy="1368152"/>
            <a:chOff x="107504" y="1201316"/>
            <a:chExt cx="1368152" cy="136815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B21B813-0A56-49EC-9CA1-BF42C01E7CD6}"/>
                </a:ext>
              </a:extLst>
            </p:cNvPr>
            <p:cNvSpPr/>
            <p:nvPr/>
          </p:nvSpPr>
          <p:spPr>
            <a:xfrm>
              <a:off x="107504" y="1201316"/>
              <a:ext cx="1368152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492A829-2E00-4148-95F2-DD7FDA9C180F}"/>
                </a:ext>
              </a:extLst>
            </p:cNvPr>
            <p:cNvSpPr/>
            <p:nvPr/>
          </p:nvSpPr>
          <p:spPr>
            <a:xfrm>
              <a:off x="813187" y="128412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9267087-E2A1-4BB5-9E62-519D7D1C39D2}"/>
                </a:ext>
              </a:extLst>
            </p:cNvPr>
            <p:cNvSpPr/>
            <p:nvPr/>
          </p:nvSpPr>
          <p:spPr>
            <a:xfrm>
              <a:off x="1158933" y="134533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3D4866A-B56D-4F28-8966-A498BE3E3356}"/>
                </a:ext>
              </a:extLst>
            </p:cNvPr>
            <p:cNvSpPr/>
            <p:nvPr/>
          </p:nvSpPr>
          <p:spPr>
            <a:xfrm>
              <a:off x="476502" y="1877016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DDA004D-404C-4F20-8A70-18D497C1CEC8}"/>
                </a:ext>
              </a:extLst>
            </p:cNvPr>
            <p:cNvSpPr/>
            <p:nvPr/>
          </p:nvSpPr>
          <p:spPr>
            <a:xfrm>
              <a:off x="828721" y="1557005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C43C083-5559-44B2-846B-D3E987439306}"/>
                </a:ext>
              </a:extLst>
            </p:cNvPr>
            <p:cNvSpPr/>
            <p:nvPr/>
          </p:nvSpPr>
          <p:spPr>
            <a:xfrm>
              <a:off x="498852" y="141857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BC05195-B898-48FD-BE72-F07E0B8765EC}"/>
                </a:ext>
              </a:extLst>
            </p:cNvPr>
            <p:cNvSpPr/>
            <p:nvPr/>
          </p:nvSpPr>
          <p:spPr>
            <a:xfrm>
              <a:off x="798218" y="198085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4E2B40B-4ADB-4DED-BFCA-A9800BDC9FD6}"/>
                </a:ext>
              </a:extLst>
            </p:cNvPr>
            <p:cNvSpPr/>
            <p:nvPr/>
          </p:nvSpPr>
          <p:spPr>
            <a:xfrm>
              <a:off x="171513" y="195409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8772012-8313-491F-AE24-CA36329E0A9C}"/>
                </a:ext>
              </a:extLst>
            </p:cNvPr>
            <p:cNvSpPr/>
            <p:nvPr/>
          </p:nvSpPr>
          <p:spPr>
            <a:xfrm>
              <a:off x="1158933" y="222202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DC764BC-3E2C-4DF9-8297-DF9E1B7A2ADE}"/>
                </a:ext>
              </a:extLst>
            </p:cNvPr>
            <p:cNvSpPr/>
            <p:nvPr/>
          </p:nvSpPr>
          <p:spPr>
            <a:xfrm>
              <a:off x="541968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AD74E20-B0BF-4203-B6D0-2DB6058508A1}"/>
                </a:ext>
              </a:extLst>
            </p:cNvPr>
            <p:cNvSpPr/>
            <p:nvPr/>
          </p:nvSpPr>
          <p:spPr>
            <a:xfrm>
              <a:off x="166179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8FA4B4A-4F89-438D-BDD8-B709F5233795}"/>
              </a:ext>
            </a:extLst>
          </p:cNvPr>
          <p:cNvSpPr txBox="1"/>
          <p:nvPr/>
        </p:nvSpPr>
        <p:spPr>
          <a:xfrm>
            <a:off x="211400" y="2636097"/>
            <a:ext cx="1296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데이터 세트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2ACAE5-434D-43A7-9454-2948FD58EDBA}"/>
              </a:ext>
            </a:extLst>
          </p:cNvPr>
          <p:cNvSpPr txBox="1"/>
          <p:nvPr/>
        </p:nvSpPr>
        <p:spPr>
          <a:xfrm>
            <a:off x="1703100" y="2636097"/>
            <a:ext cx="1296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1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DD7230-BB40-40F5-B81F-F0892E7E9352}"/>
              </a:ext>
            </a:extLst>
          </p:cNvPr>
          <p:cNvSpPr txBox="1"/>
          <p:nvPr/>
        </p:nvSpPr>
        <p:spPr>
          <a:xfrm>
            <a:off x="3190791" y="2636097"/>
            <a:ext cx="1296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2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BDEEAE-943E-44EE-95C7-2BF1A004CD07}"/>
              </a:ext>
            </a:extLst>
          </p:cNvPr>
          <p:cNvSpPr txBox="1"/>
          <p:nvPr/>
        </p:nvSpPr>
        <p:spPr>
          <a:xfrm>
            <a:off x="4678482" y="2636097"/>
            <a:ext cx="1296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3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3B5EB1-D9B8-430B-B3B7-8D7529D9740F}"/>
              </a:ext>
            </a:extLst>
          </p:cNvPr>
          <p:cNvSpPr txBox="1"/>
          <p:nvPr/>
        </p:nvSpPr>
        <p:spPr>
          <a:xfrm>
            <a:off x="6170182" y="2636097"/>
            <a:ext cx="1296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4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936B4B-8040-45AC-B4D4-AB3B9279C489}"/>
              </a:ext>
            </a:extLst>
          </p:cNvPr>
          <p:cNvSpPr txBox="1"/>
          <p:nvPr/>
        </p:nvSpPr>
        <p:spPr>
          <a:xfrm>
            <a:off x="7661882" y="2636097"/>
            <a:ext cx="1296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5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2F2678-2DC7-46DD-BB7D-7CC62E9A39A8}"/>
              </a:ext>
            </a:extLst>
          </p:cNvPr>
          <p:cNvGrpSpPr/>
          <p:nvPr/>
        </p:nvGrpSpPr>
        <p:grpSpPr>
          <a:xfrm>
            <a:off x="1662356" y="1192940"/>
            <a:ext cx="1368152" cy="1368152"/>
            <a:chOff x="107504" y="1201316"/>
            <a:chExt cx="1368152" cy="136815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688B92A-2ACB-4356-905A-25B3C3FEBF55}"/>
                </a:ext>
              </a:extLst>
            </p:cNvPr>
            <p:cNvSpPr/>
            <p:nvPr/>
          </p:nvSpPr>
          <p:spPr>
            <a:xfrm>
              <a:off x="107504" y="1201316"/>
              <a:ext cx="1368152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964D5FA-2468-4CC4-9A77-15BE488DD0DC}"/>
                </a:ext>
              </a:extLst>
            </p:cNvPr>
            <p:cNvSpPr/>
            <p:nvPr/>
          </p:nvSpPr>
          <p:spPr>
            <a:xfrm>
              <a:off x="813187" y="128412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승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800A393-7D18-47F0-8174-8A2CD789FCD1}"/>
                </a:ext>
              </a:extLst>
            </p:cNvPr>
            <p:cNvSpPr/>
            <p:nvPr/>
          </p:nvSpPr>
          <p:spPr>
            <a:xfrm>
              <a:off x="1158933" y="134533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A068895-3368-4052-A474-52238C4D479A}"/>
                </a:ext>
              </a:extLst>
            </p:cNvPr>
            <p:cNvSpPr/>
            <p:nvPr/>
          </p:nvSpPr>
          <p:spPr>
            <a:xfrm>
              <a:off x="476502" y="1877016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8F10C83-74BD-4B75-9E70-94C3F4D7D390}"/>
                </a:ext>
              </a:extLst>
            </p:cNvPr>
            <p:cNvSpPr/>
            <p:nvPr/>
          </p:nvSpPr>
          <p:spPr>
            <a:xfrm>
              <a:off x="828721" y="1557005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승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EB7490F-457C-4A6E-B3A8-BCAACDE8E618}"/>
                </a:ext>
              </a:extLst>
            </p:cNvPr>
            <p:cNvSpPr/>
            <p:nvPr/>
          </p:nvSpPr>
          <p:spPr>
            <a:xfrm>
              <a:off x="498852" y="141857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승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386AAB1-F1F2-4C5C-9F07-70368BE7CB14}"/>
                </a:ext>
              </a:extLst>
            </p:cNvPr>
            <p:cNvSpPr/>
            <p:nvPr/>
          </p:nvSpPr>
          <p:spPr>
            <a:xfrm>
              <a:off x="798218" y="198085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095C26C-7E16-4D42-8C96-D2FBEFA5D0F8}"/>
                </a:ext>
              </a:extLst>
            </p:cNvPr>
            <p:cNvSpPr/>
            <p:nvPr/>
          </p:nvSpPr>
          <p:spPr>
            <a:xfrm>
              <a:off x="171513" y="195409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49FFB3-551C-4692-8265-EDDB0E565367}"/>
                </a:ext>
              </a:extLst>
            </p:cNvPr>
            <p:cNvSpPr/>
            <p:nvPr/>
          </p:nvSpPr>
          <p:spPr>
            <a:xfrm>
              <a:off x="1158933" y="222202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9972F26-EF34-4366-9472-45CE9B022EA8}"/>
                </a:ext>
              </a:extLst>
            </p:cNvPr>
            <p:cNvSpPr/>
            <p:nvPr/>
          </p:nvSpPr>
          <p:spPr>
            <a:xfrm>
              <a:off x="541968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9F29744-3B95-4EEC-A368-BB6EC1C71F40}"/>
                </a:ext>
              </a:extLst>
            </p:cNvPr>
            <p:cNvSpPr/>
            <p:nvPr/>
          </p:nvSpPr>
          <p:spPr>
            <a:xfrm>
              <a:off x="166179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BF039F9-EC0A-4F49-88B5-3838CF3A54AF}"/>
              </a:ext>
            </a:extLst>
          </p:cNvPr>
          <p:cNvGrpSpPr/>
          <p:nvPr/>
        </p:nvGrpSpPr>
        <p:grpSpPr>
          <a:xfrm>
            <a:off x="3145200" y="1184564"/>
            <a:ext cx="1368152" cy="1368152"/>
            <a:chOff x="107504" y="1201316"/>
            <a:chExt cx="1368152" cy="136815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6A7404A-164E-41FD-AE6A-04D1D4003F2A}"/>
                </a:ext>
              </a:extLst>
            </p:cNvPr>
            <p:cNvSpPr/>
            <p:nvPr/>
          </p:nvSpPr>
          <p:spPr>
            <a:xfrm>
              <a:off x="107504" y="1201316"/>
              <a:ext cx="1368152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E659160-0D22-4ABB-BD1B-170CD5FFB990}"/>
                </a:ext>
              </a:extLst>
            </p:cNvPr>
            <p:cNvSpPr/>
            <p:nvPr/>
          </p:nvSpPr>
          <p:spPr>
            <a:xfrm>
              <a:off x="813187" y="128412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승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B61F510-3532-403D-A353-A299F09435E3}"/>
                </a:ext>
              </a:extLst>
            </p:cNvPr>
            <p:cNvSpPr/>
            <p:nvPr/>
          </p:nvSpPr>
          <p:spPr>
            <a:xfrm>
              <a:off x="1158933" y="134533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1F67014-F484-4C11-8100-B71940214C20}"/>
                </a:ext>
              </a:extLst>
            </p:cNvPr>
            <p:cNvSpPr/>
            <p:nvPr/>
          </p:nvSpPr>
          <p:spPr>
            <a:xfrm>
              <a:off x="476502" y="1877016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FC97345-4DF5-4C39-B5A1-3641D7039DE0}"/>
                </a:ext>
              </a:extLst>
            </p:cNvPr>
            <p:cNvSpPr/>
            <p:nvPr/>
          </p:nvSpPr>
          <p:spPr>
            <a:xfrm>
              <a:off x="828721" y="1557005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승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352F716D-F1BF-4BD7-8A29-60B8C73B8CF2}"/>
                </a:ext>
              </a:extLst>
            </p:cNvPr>
            <p:cNvSpPr/>
            <p:nvPr/>
          </p:nvSpPr>
          <p:spPr>
            <a:xfrm>
              <a:off x="498852" y="141857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승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A868285-55C8-4CC0-96A3-16EDE72FCBC8}"/>
                </a:ext>
              </a:extLst>
            </p:cNvPr>
            <p:cNvSpPr/>
            <p:nvPr/>
          </p:nvSpPr>
          <p:spPr>
            <a:xfrm>
              <a:off x="798218" y="198085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0EA061C-ED1F-4F25-8060-EB479265FC0D}"/>
                </a:ext>
              </a:extLst>
            </p:cNvPr>
            <p:cNvSpPr/>
            <p:nvPr/>
          </p:nvSpPr>
          <p:spPr>
            <a:xfrm>
              <a:off x="171513" y="195409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5FD800-4D1A-47E1-9D32-C9A6634F343F}"/>
                </a:ext>
              </a:extLst>
            </p:cNvPr>
            <p:cNvSpPr/>
            <p:nvPr/>
          </p:nvSpPr>
          <p:spPr>
            <a:xfrm>
              <a:off x="1158933" y="222202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C796AB9-3DB0-4DFB-B7B6-77D282CA7B1D}"/>
                </a:ext>
              </a:extLst>
            </p:cNvPr>
            <p:cNvSpPr/>
            <p:nvPr/>
          </p:nvSpPr>
          <p:spPr>
            <a:xfrm>
              <a:off x="541968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CBA9291-B519-405D-80B4-AA807582D321}"/>
                </a:ext>
              </a:extLst>
            </p:cNvPr>
            <p:cNvSpPr/>
            <p:nvPr/>
          </p:nvSpPr>
          <p:spPr>
            <a:xfrm>
              <a:off x="166179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66EF750-608D-458E-93ED-65888A39CFB5}"/>
              </a:ext>
            </a:extLst>
          </p:cNvPr>
          <p:cNvGrpSpPr/>
          <p:nvPr/>
        </p:nvGrpSpPr>
        <p:grpSpPr>
          <a:xfrm>
            <a:off x="4628044" y="1176188"/>
            <a:ext cx="1368152" cy="1368152"/>
            <a:chOff x="107504" y="1201316"/>
            <a:chExt cx="1368152" cy="136815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BDDDED8-2324-4B6B-BA79-E64BCCE2D35A}"/>
                </a:ext>
              </a:extLst>
            </p:cNvPr>
            <p:cNvSpPr/>
            <p:nvPr/>
          </p:nvSpPr>
          <p:spPr>
            <a:xfrm>
              <a:off x="107504" y="1201316"/>
              <a:ext cx="1368152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BAA674B-7033-49F8-9431-C3B52291EEAE}"/>
                </a:ext>
              </a:extLst>
            </p:cNvPr>
            <p:cNvSpPr/>
            <p:nvPr/>
          </p:nvSpPr>
          <p:spPr>
            <a:xfrm>
              <a:off x="813187" y="128412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승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842FB99-0445-493D-B3A4-63006FB87FBB}"/>
                </a:ext>
              </a:extLst>
            </p:cNvPr>
            <p:cNvSpPr/>
            <p:nvPr/>
          </p:nvSpPr>
          <p:spPr>
            <a:xfrm>
              <a:off x="1158933" y="134533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2E1313B-4B3E-438D-B693-B55E4A1EAE71}"/>
                </a:ext>
              </a:extLst>
            </p:cNvPr>
            <p:cNvSpPr/>
            <p:nvPr/>
          </p:nvSpPr>
          <p:spPr>
            <a:xfrm>
              <a:off x="476502" y="1877016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패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1295734-97DC-4C34-8DA8-F130EDF9F572}"/>
                </a:ext>
              </a:extLst>
            </p:cNvPr>
            <p:cNvSpPr/>
            <p:nvPr/>
          </p:nvSpPr>
          <p:spPr>
            <a:xfrm>
              <a:off x="828721" y="1557005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승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722DD40-230E-43CA-9DA5-5353964C7D60}"/>
                </a:ext>
              </a:extLst>
            </p:cNvPr>
            <p:cNvSpPr/>
            <p:nvPr/>
          </p:nvSpPr>
          <p:spPr>
            <a:xfrm>
              <a:off x="498852" y="141857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승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606D5ED-DE63-40A2-A514-49F42780BDFD}"/>
                </a:ext>
              </a:extLst>
            </p:cNvPr>
            <p:cNvSpPr/>
            <p:nvPr/>
          </p:nvSpPr>
          <p:spPr>
            <a:xfrm>
              <a:off x="798218" y="198085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패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5791FD6-2621-488C-8C40-E93EDF583748}"/>
                </a:ext>
              </a:extLst>
            </p:cNvPr>
            <p:cNvSpPr/>
            <p:nvPr/>
          </p:nvSpPr>
          <p:spPr>
            <a:xfrm>
              <a:off x="171513" y="195409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9BA1B11-BCBC-4E13-9148-C28DE47B3E5F}"/>
                </a:ext>
              </a:extLst>
            </p:cNvPr>
            <p:cNvSpPr/>
            <p:nvPr/>
          </p:nvSpPr>
          <p:spPr>
            <a:xfrm>
              <a:off x="1158933" y="222202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BABBDC0-67FB-4F46-88C6-D810AACF52BA}"/>
                </a:ext>
              </a:extLst>
            </p:cNvPr>
            <p:cNvSpPr/>
            <p:nvPr/>
          </p:nvSpPr>
          <p:spPr>
            <a:xfrm>
              <a:off x="541968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패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7BC2983-B6E8-4C46-98A6-333547E20B6A}"/>
                </a:ext>
              </a:extLst>
            </p:cNvPr>
            <p:cNvSpPr/>
            <p:nvPr/>
          </p:nvSpPr>
          <p:spPr>
            <a:xfrm>
              <a:off x="166179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CDB56E8-8BC5-481D-B122-0BE60DB51FE7}"/>
              </a:ext>
            </a:extLst>
          </p:cNvPr>
          <p:cNvGrpSpPr/>
          <p:nvPr/>
        </p:nvGrpSpPr>
        <p:grpSpPr>
          <a:xfrm>
            <a:off x="6110888" y="1167812"/>
            <a:ext cx="1368152" cy="1368152"/>
            <a:chOff x="107504" y="1201316"/>
            <a:chExt cx="1368152" cy="136815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D0309CC-29E6-4AF2-B851-B4A83C54DF29}"/>
                </a:ext>
              </a:extLst>
            </p:cNvPr>
            <p:cNvSpPr/>
            <p:nvPr/>
          </p:nvSpPr>
          <p:spPr>
            <a:xfrm>
              <a:off x="107504" y="1201316"/>
              <a:ext cx="1368152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7FF88E4-09A1-4A3D-A998-24AD43D4B3E3}"/>
                </a:ext>
              </a:extLst>
            </p:cNvPr>
            <p:cNvSpPr/>
            <p:nvPr/>
          </p:nvSpPr>
          <p:spPr>
            <a:xfrm>
              <a:off x="813187" y="128412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8144CFD7-C3C9-4BF6-A5ED-D29EFA4AC872}"/>
                </a:ext>
              </a:extLst>
            </p:cNvPr>
            <p:cNvSpPr/>
            <p:nvPr/>
          </p:nvSpPr>
          <p:spPr>
            <a:xfrm>
              <a:off x="1158933" y="134533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B910E6C9-3F28-4443-855B-C82D5DCE647B}"/>
                </a:ext>
              </a:extLst>
            </p:cNvPr>
            <p:cNvSpPr/>
            <p:nvPr/>
          </p:nvSpPr>
          <p:spPr>
            <a:xfrm>
              <a:off x="476502" y="1877016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패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4CE1775-860C-47E5-908C-DF024D15E755}"/>
                </a:ext>
              </a:extLst>
            </p:cNvPr>
            <p:cNvSpPr/>
            <p:nvPr/>
          </p:nvSpPr>
          <p:spPr>
            <a:xfrm>
              <a:off x="828721" y="1557005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2E7D5FD-522F-462A-AF6E-F94E866D8EBA}"/>
                </a:ext>
              </a:extLst>
            </p:cNvPr>
            <p:cNvSpPr/>
            <p:nvPr/>
          </p:nvSpPr>
          <p:spPr>
            <a:xfrm>
              <a:off x="498852" y="141857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A3454C6-6A6E-49EB-A080-899554C523C9}"/>
                </a:ext>
              </a:extLst>
            </p:cNvPr>
            <p:cNvSpPr/>
            <p:nvPr/>
          </p:nvSpPr>
          <p:spPr>
            <a:xfrm>
              <a:off x="798218" y="198085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패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DD362EBE-F753-4205-851B-3B3D68C21279}"/>
                </a:ext>
              </a:extLst>
            </p:cNvPr>
            <p:cNvSpPr/>
            <p:nvPr/>
          </p:nvSpPr>
          <p:spPr>
            <a:xfrm>
              <a:off x="171513" y="195409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19102A30-DB07-4C33-A9BC-61D46118E5E8}"/>
                </a:ext>
              </a:extLst>
            </p:cNvPr>
            <p:cNvSpPr/>
            <p:nvPr/>
          </p:nvSpPr>
          <p:spPr>
            <a:xfrm>
              <a:off x="1158933" y="222202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0F10BEF-0D17-45D3-85E5-CAC6A61278DE}"/>
                </a:ext>
              </a:extLst>
            </p:cNvPr>
            <p:cNvSpPr/>
            <p:nvPr/>
          </p:nvSpPr>
          <p:spPr>
            <a:xfrm>
              <a:off x="541968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패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B8A33F5-EA7C-4BBA-88EA-2B188E3311AE}"/>
                </a:ext>
              </a:extLst>
            </p:cNvPr>
            <p:cNvSpPr/>
            <p:nvPr/>
          </p:nvSpPr>
          <p:spPr>
            <a:xfrm>
              <a:off x="166179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BC5CF60-7CC5-4EE0-8F9B-5230616FA14D}"/>
              </a:ext>
            </a:extLst>
          </p:cNvPr>
          <p:cNvGrpSpPr/>
          <p:nvPr/>
        </p:nvGrpSpPr>
        <p:grpSpPr>
          <a:xfrm>
            <a:off x="7593732" y="1159436"/>
            <a:ext cx="1368152" cy="1368152"/>
            <a:chOff x="107504" y="1201316"/>
            <a:chExt cx="1368152" cy="1368152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6C5ACFA-F5C5-4412-8C90-1C24BBDC9347}"/>
                </a:ext>
              </a:extLst>
            </p:cNvPr>
            <p:cNvSpPr/>
            <p:nvPr/>
          </p:nvSpPr>
          <p:spPr>
            <a:xfrm>
              <a:off x="107504" y="1201316"/>
              <a:ext cx="1368152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C5D1700-78E0-4620-8BAA-D32CCC3439A6}"/>
                </a:ext>
              </a:extLst>
            </p:cNvPr>
            <p:cNvSpPr/>
            <p:nvPr/>
          </p:nvSpPr>
          <p:spPr>
            <a:xfrm>
              <a:off x="813187" y="128412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9206861-BD6B-4D89-B23E-23D5D09A0DEB}"/>
                </a:ext>
              </a:extLst>
            </p:cNvPr>
            <p:cNvSpPr/>
            <p:nvPr/>
          </p:nvSpPr>
          <p:spPr>
            <a:xfrm>
              <a:off x="1158933" y="134533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패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BD7147DE-EAC5-4237-B1C1-AB841150F075}"/>
                </a:ext>
              </a:extLst>
            </p:cNvPr>
            <p:cNvSpPr/>
            <p:nvPr/>
          </p:nvSpPr>
          <p:spPr>
            <a:xfrm>
              <a:off x="476502" y="1877016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패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6045C920-5C50-4882-8F8F-3F1741E07095}"/>
                </a:ext>
              </a:extLst>
            </p:cNvPr>
            <p:cNvSpPr/>
            <p:nvPr/>
          </p:nvSpPr>
          <p:spPr>
            <a:xfrm>
              <a:off x="828721" y="1557005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568B547-5A8F-4447-9138-949479C66873}"/>
                </a:ext>
              </a:extLst>
            </p:cNvPr>
            <p:cNvSpPr/>
            <p:nvPr/>
          </p:nvSpPr>
          <p:spPr>
            <a:xfrm>
              <a:off x="498852" y="141857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38DE68DD-BC0F-4C08-98A3-DC8276646C47}"/>
                </a:ext>
              </a:extLst>
            </p:cNvPr>
            <p:cNvSpPr/>
            <p:nvPr/>
          </p:nvSpPr>
          <p:spPr>
            <a:xfrm>
              <a:off x="798218" y="198085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패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37B0196-1110-4FCD-9B75-50A788E875FD}"/>
                </a:ext>
              </a:extLst>
            </p:cNvPr>
            <p:cNvSpPr/>
            <p:nvPr/>
          </p:nvSpPr>
          <p:spPr>
            <a:xfrm>
              <a:off x="171513" y="195409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승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FE72ED59-0945-4F94-96E2-1EE3BB232ED5}"/>
                </a:ext>
              </a:extLst>
            </p:cNvPr>
            <p:cNvSpPr/>
            <p:nvPr/>
          </p:nvSpPr>
          <p:spPr>
            <a:xfrm>
              <a:off x="1158933" y="222202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8BECCFA-C4A1-4C86-8AC7-705FA0F0A1F6}"/>
                </a:ext>
              </a:extLst>
            </p:cNvPr>
            <p:cNvSpPr/>
            <p:nvPr/>
          </p:nvSpPr>
          <p:spPr>
            <a:xfrm>
              <a:off x="541968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패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65E2F3B-5183-4934-86FA-75FA04F19169}"/>
                </a:ext>
              </a:extLst>
            </p:cNvPr>
            <p:cNvSpPr/>
            <p:nvPr/>
          </p:nvSpPr>
          <p:spPr>
            <a:xfrm>
              <a:off x="166179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승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AF9D30D0-AADC-4E1D-B57E-7D4961456204}"/>
              </a:ext>
            </a:extLst>
          </p:cNvPr>
          <p:cNvCxnSpPr>
            <a:cxnSpLocks/>
          </p:cNvCxnSpPr>
          <p:nvPr/>
        </p:nvCxnSpPr>
        <p:spPr>
          <a:xfrm>
            <a:off x="1985855" y="1057300"/>
            <a:ext cx="0" cy="1641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FC65B163-9C0B-4AA4-8CF7-E8D242FD3A1E}"/>
              </a:ext>
            </a:extLst>
          </p:cNvPr>
          <p:cNvCxnSpPr>
            <a:cxnSpLocks/>
          </p:cNvCxnSpPr>
          <p:nvPr/>
        </p:nvCxnSpPr>
        <p:spPr>
          <a:xfrm>
            <a:off x="5648906" y="1057300"/>
            <a:ext cx="0" cy="1641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E967508-E81E-41AC-AD82-A162BB9C44B1}"/>
              </a:ext>
            </a:extLst>
          </p:cNvPr>
          <p:cNvCxnSpPr>
            <a:cxnSpLocks/>
          </p:cNvCxnSpPr>
          <p:nvPr/>
        </p:nvCxnSpPr>
        <p:spPr>
          <a:xfrm flipH="1">
            <a:off x="7511656" y="1808600"/>
            <a:ext cx="15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E579DA7C-2D35-458F-8D29-7A254CA1888F}"/>
              </a:ext>
            </a:extLst>
          </p:cNvPr>
          <p:cNvSpPr txBox="1"/>
          <p:nvPr/>
        </p:nvSpPr>
        <p:spPr>
          <a:xfrm>
            <a:off x="1377060" y="682454"/>
            <a:ext cx="976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 기준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D2A299B-CEA6-4435-8019-31E0D233CEEB}"/>
              </a:ext>
            </a:extLst>
          </p:cNvPr>
          <p:cNvCxnSpPr>
            <a:cxnSpLocks/>
          </p:cNvCxnSpPr>
          <p:nvPr/>
        </p:nvCxnSpPr>
        <p:spPr>
          <a:xfrm>
            <a:off x="1835696" y="913284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F1B9560-5E50-4191-9CBD-09A060E29E88}"/>
              </a:ext>
            </a:extLst>
          </p:cNvPr>
          <p:cNvSpPr txBox="1"/>
          <p:nvPr/>
        </p:nvSpPr>
        <p:spPr>
          <a:xfrm>
            <a:off x="5363970" y="682454"/>
            <a:ext cx="976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 기준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2F396D2-D0B5-4F72-9D24-C01B994C15D7}"/>
              </a:ext>
            </a:extLst>
          </p:cNvPr>
          <p:cNvSpPr txBox="1"/>
          <p:nvPr/>
        </p:nvSpPr>
        <p:spPr>
          <a:xfrm>
            <a:off x="7738251" y="682454"/>
            <a:ext cx="976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 기준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2" name="오른쪽 중괄호 91">
            <a:extLst>
              <a:ext uri="{FF2B5EF4-FFF2-40B4-BE49-F238E27FC236}">
                <a16:creationId xmlns:a16="http://schemas.microsoft.com/office/drawing/2014/main" id="{992EF1E6-509B-41E9-8809-4870AF4DF76F}"/>
              </a:ext>
            </a:extLst>
          </p:cNvPr>
          <p:cNvSpPr/>
          <p:nvPr/>
        </p:nvSpPr>
        <p:spPr>
          <a:xfrm rot="5400000">
            <a:off x="4365646" y="-1157314"/>
            <a:ext cx="406461" cy="8778730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E31706AA-C29D-41FE-934D-7866543F5927}"/>
              </a:ext>
            </a:extLst>
          </p:cNvPr>
          <p:cNvGrpSpPr/>
          <p:nvPr/>
        </p:nvGrpSpPr>
        <p:grpSpPr>
          <a:xfrm>
            <a:off x="3880277" y="3590567"/>
            <a:ext cx="1368152" cy="1368152"/>
            <a:chOff x="107504" y="1201316"/>
            <a:chExt cx="1368152" cy="1368152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2C640CA-4577-4915-83FC-1457BF1BE7A6}"/>
                </a:ext>
              </a:extLst>
            </p:cNvPr>
            <p:cNvSpPr/>
            <p:nvPr/>
          </p:nvSpPr>
          <p:spPr>
            <a:xfrm>
              <a:off x="107504" y="1201316"/>
              <a:ext cx="1368152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B0D96282-5468-40B7-A602-D76CA011EBC1}"/>
                </a:ext>
              </a:extLst>
            </p:cNvPr>
            <p:cNvSpPr/>
            <p:nvPr/>
          </p:nvSpPr>
          <p:spPr>
            <a:xfrm>
              <a:off x="813187" y="128412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95B78DF-EB4B-4212-85F1-68D1BAD192B3}"/>
                </a:ext>
              </a:extLst>
            </p:cNvPr>
            <p:cNvSpPr/>
            <p:nvPr/>
          </p:nvSpPr>
          <p:spPr>
            <a:xfrm>
              <a:off x="1158933" y="134533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6ACF1549-F12A-4536-89F6-8F7409AE4022}"/>
                </a:ext>
              </a:extLst>
            </p:cNvPr>
            <p:cNvSpPr/>
            <p:nvPr/>
          </p:nvSpPr>
          <p:spPr>
            <a:xfrm>
              <a:off x="476502" y="1877016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60FB840B-69F4-4CF6-A409-18C3C0509EA3}"/>
                </a:ext>
              </a:extLst>
            </p:cNvPr>
            <p:cNvSpPr/>
            <p:nvPr/>
          </p:nvSpPr>
          <p:spPr>
            <a:xfrm>
              <a:off x="828721" y="1557005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42F78A2C-2AC9-4847-8563-46B8DB967FDF}"/>
                </a:ext>
              </a:extLst>
            </p:cNvPr>
            <p:cNvSpPr/>
            <p:nvPr/>
          </p:nvSpPr>
          <p:spPr>
            <a:xfrm>
              <a:off x="498852" y="141857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A9C2CC94-9968-4047-A480-6E54EE66D402}"/>
                </a:ext>
              </a:extLst>
            </p:cNvPr>
            <p:cNvSpPr/>
            <p:nvPr/>
          </p:nvSpPr>
          <p:spPr>
            <a:xfrm>
              <a:off x="798218" y="198085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1F094BAC-0129-4B27-A824-A47368D002E3}"/>
                </a:ext>
              </a:extLst>
            </p:cNvPr>
            <p:cNvSpPr/>
            <p:nvPr/>
          </p:nvSpPr>
          <p:spPr>
            <a:xfrm>
              <a:off x="171513" y="195409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12BCFFEF-E70F-4466-971D-E076043669E2}"/>
                </a:ext>
              </a:extLst>
            </p:cNvPr>
            <p:cNvSpPr/>
            <p:nvPr/>
          </p:nvSpPr>
          <p:spPr>
            <a:xfrm>
              <a:off x="1158933" y="222202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45FC8AEB-D9C1-4D5E-A316-F6C0F76D520B}"/>
                </a:ext>
              </a:extLst>
            </p:cNvPr>
            <p:cNvSpPr/>
            <p:nvPr/>
          </p:nvSpPr>
          <p:spPr>
            <a:xfrm>
              <a:off x="541968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FA6B6A10-9AC4-4B98-BB2C-C5D35AB8CFB8}"/>
                </a:ext>
              </a:extLst>
            </p:cNvPr>
            <p:cNvSpPr/>
            <p:nvPr/>
          </p:nvSpPr>
          <p:spPr>
            <a:xfrm>
              <a:off x="166179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4D6E91F8-07B6-40CF-85F5-0CC2B3BA67E2}"/>
              </a:ext>
            </a:extLst>
          </p:cNvPr>
          <p:cNvCxnSpPr>
            <a:cxnSpLocks/>
          </p:cNvCxnSpPr>
          <p:nvPr/>
        </p:nvCxnSpPr>
        <p:spPr>
          <a:xfrm flipH="1">
            <a:off x="3808887" y="4228540"/>
            <a:ext cx="15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5EEBF77F-ED85-4F37-9C6A-976796C99C61}"/>
              </a:ext>
            </a:extLst>
          </p:cNvPr>
          <p:cNvCxnSpPr>
            <a:cxnSpLocks/>
          </p:cNvCxnSpPr>
          <p:nvPr/>
        </p:nvCxnSpPr>
        <p:spPr>
          <a:xfrm>
            <a:off x="4222585" y="3453677"/>
            <a:ext cx="0" cy="1641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6700BA6E-0854-42E3-BF72-2A0EDDCB3DCA}"/>
              </a:ext>
            </a:extLst>
          </p:cNvPr>
          <p:cNvCxnSpPr>
            <a:cxnSpLocks/>
          </p:cNvCxnSpPr>
          <p:nvPr/>
        </p:nvCxnSpPr>
        <p:spPr>
          <a:xfrm>
            <a:off x="4892734" y="3453677"/>
            <a:ext cx="0" cy="1641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F0A45254-31D5-4CED-9090-71D4B780E841}"/>
              </a:ext>
            </a:extLst>
          </p:cNvPr>
          <p:cNvSpPr txBox="1"/>
          <p:nvPr/>
        </p:nvSpPr>
        <p:spPr>
          <a:xfrm>
            <a:off x="3922812" y="5127318"/>
            <a:ext cx="1296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 기준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1, 2, 3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결합한 예측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2C5EE61-8A4E-4F0F-A7F6-D76F33690D03}"/>
              </a:ext>
            </a:extLst>
          </p:cNvPr>
          <p:cNvCxnSpPr>
            <a:cxnSpLocks/>
          </p:cNvCxnSpPr>
          <p:nvPr/>
        </p:nvCxnSpPr>
        <p:spPr>
          <a:xfrm>
            <a:off x="5796136" y="913284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23745F-18E5-4640-88FD-8980231CAAFA}"/>
              </a:ext>
            </a:extLst>
          </p:cNvPr>
          <p:cNvCxnSpPr>
            <a:cxnSpLocks/>
          </p:cNvCxnSpPr>
          <p:nvPr/>
        </p:nvCxnSpPr>
        <p:spPr>
          <a:xfrm>
            <a:off x="8203906" y="913284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59634DD-FA13-4A78-8BBE-9CBEA3D0AEE3}"/>
              </a:ext>
            </a:extLst>
          </p:cNvPr>
          <p:cNvSpPr/>
          <p:nvPr/>
        </p:nvSpPr>
        <p:spPr>
          <a:xfrm>
            <a:off x="2025761" y="1201316"/>
            <a:ext cx="662162" cy="696155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97FB824-E1AB-405B-8C9C-25098ADCCD8B}"/>
              </a:ext>
            </a:extLst>
          </p:cNvPr>
          <p:cNvSpPr txBox="1"/>
          <p:nvPr/>
        </p:nvSpPr>
        <p:spPr>
          <a:xfrm>
            <a:off x="2856558" y="607305"/>
            <a:ext cx="95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잘못 예측한 데이터</a:t>
            </a: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3E2E85D0-2F72-4A4C-8DDD-5FD454B19BC8}"/>
              </a:ext>
            </a:extLst>
          </p:cNvPr>
          <p:cNvCxnSpPr>
            <a:cxnSpLocks/>
            <a:stCxn id="112" idx="1"/>
            <a:endCxn id="3" idx="0"/>
          </p:cNvCxnSpPr>
          <p:nvPr/>
        </p:nvCxnSpPr>
        <p:spPr>
          <a:xfrm rot="10800000" flipV="1">
            <a:off x="2356842" y="838138"/>
            <a:ext cx="499716" cy="3631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248638"/>
      </p:ext>
    </p:extLst>
  </p:cSld>
  <p:clrMapOvr>
    <a:masterClrMapping/>
  </p:clrMapOvr>
  <p:transition spd="slow" advTm="250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885ED52-9EC8-4CD4-8945-2EF853CC4D47}"/>
              </a:ext>
            </a:extLst>
          </p:cNvPr>
          <p:cNvSpPr/>
          <p:nvPr/>
        </p:nvSpPr>
        <p:spPr>
          <a:xfrm>
            <a:off x="541720" y="3526129"/>
            <a:ext cx="3888432" cy="145617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6614A92-A747-407F-90BA-F89B02E7F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39" y="3634707"/>
            <a:ext cx="3612795" cy="123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58FD593-A1EC-4F6D-9B9C-741BE023C739}"/>
              </a:ext>
            </a:extLst>
          </p:cNvPr>
          <p:cNvSpPr/>
          <p:nvPr/>
        </p:nvSpPr>
        <p:spPr>
          <a:xfrm>
            <a:off x="4713850" y="3526129"/>
            <a:ext cx="3888432" cy="145617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99A46BC4-1BF7-4FA5-8FDF-9CF904337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668" y="3637453"/>
            <a:ext cx="3612792" cy="123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E5EC05C-3563-4AE3-9C59-A5D55C8D81E2}"/>
              </a:ext>
            </a:extLst>
          </p:cNvPr>
          <p:cNvSpPr/>
          <p:nvPr/>
        </p:nvSpPr>
        <p:spPr>
          <a:xfrm>
            <a:off x="541720" y="1101303"/>
            <a:ext cx="3888432" cy="213688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CECFB0-1773-45F8-951F-92F69A8A8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0" y="1201316"/>
            <a:ext cx="3612795" cy="193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025A7AC-1C2B-4A28-9271-886A40E06CD2}"/>
              </a:ext>
            </a:extLst>
          </p:cNvPr>
          <p:cNvSpPr/>
          <p:nvPr/>
        </p:nvSpPr>
        <p:spPr>
          <a:xfrm>
            <a:off x="4854158" y="1629684"/>
            <a:ext cx="3612792" cy="10801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FBA5DF4-A5D8-4119-AEA1-6134A00E8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665" y="1740233"/>
            <a:ext cx="3400797" cy="8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DB8BD7-D494-42D6-8138-79195E1370EA}"/>
              </a:ext>
            </a:extLst>
          </p:cNvPr>
          <p:cNvSpPr txBox="1"/>
          <p:nvPr/>
        </p:nvSpPr>
        <p:spPr>
          <a:xfrm>
            <a:off x="2483768" y="121196"/>
            <a:ext cx="1335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CatBoost, LGBM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758391"/>
      </p:ext>
    </p:extLst>
  </p:cSld>
  <p:clrMapOvr>
    <a:masterClrMapping/>
  </p:clrMapOvr>
  <p:transition spd="slow" advTm="250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DAE263B-4FA4-459E-9392-2620F1F62184}"/>
              </a:ext>
            </a:extLst>
          </p:cNvPr>
          <p:cNvGrpSpPr/>
          <p:nvPr/>
        </p:nvGrpSpPr>
        <p:grpSpPr>
          <a:xfrm>
            <a:off x="803198" y="1129308"/>
            <a:ext cx="7537603" cy="1188701"/>
            <a:chOff x="783384" y="1238488"/>
            <a:chExt cx="7537603" cy="118870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0C0407-E2D1-487A-A6A3-78BAAF618D03}"/>
                </a:ext>
              </a:extLst>
            </p:cNvPr>
            <p:cNvSpPr txBox="1"/>
            <p:nvPr/>
          </p:nvSpPr>
          <p:spPr>
            <a:xfrm>
              <a:off x="1170153" y="1417340"/>
              <a:ext cx="68036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Bayesian Optimization</a:t>
              </a:r>
              <a:endParaRPr lang="ko-KR" altLang="en-US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B9271-B76C-466B-BD70-2B8BE16BCC1B}"/>
                </a:ext>
              </a:extLst>
            </p:cNvPr>
            <p:cNvSpPr txBox="1">
              <a:spLocks/>
            </p:cNvSpPr>
            <p:nvPr/>
          </p:nvSpPr>
          <p:spPr>
            <a:xfrm>
              <a:off x="783384" y="1238488"/>
              <a:ext cx="386769" cy="357706"/>
            </a:xfrm>
            <a:custGeom>
              <a:avLst/>
              <a:gdLst/>
              <a:ahLst/>
              <a:cxnLst/>
              <a:rect l="l" t="t" r="r" b="b"/>
              <a:pathLst>
                <a:path w="127932" h="118319">
                  <a:moveTo>
                    <a:pt x="117086" y="0"/>
                  </a:moveTo>
                  <a:lnTo>
                    <a:pt x="127932" y="17255"/>
                  </a:lnTo>
                  <a:cubicBezTo>
                    <a:pt x="118894" y="21035"/>
                    <a:pt x="112238" y="26663"/>
                    <a:pt x="107966" y="34140"/>
                  </a:cubicBezTo>
                  <a:cubicBezTo>
                    <a:pt x="103693" y="41617"/>
                    <a:pt x="101310" y="52504"/>
                    <a:pt x="100817" y="66801"/>
                  </a:cubicBezTo>
                  <a:lnTo>
                    <a:pt x="123988" y="66801"/>
                  </a:lnTo>
                  <a:lnTo>
                    <a:pt x="123988" y="118319"/>
                  </a:lnTo>
                  <a:lnTo>
                    <a:pt x="76414" y="118319"/>
                  </a:lnTo>
                  <a:lnTo>
                    <a:pt x="76414" y="77647"/>
                  </a:lnTo>
                  <a:cubicBezTo>
                    <a:pt x="76414" y="55626"/>
                    <a:pt x="79043" y="39686"/>
                    <a:pt x="84302" y="29826"/>
                  </a:cubicBezTo>
                  <a:cubicBezTo>
                    <a:pt x="91204" y="16680"/>
                    <a:pt x="102132" y="6738"/>
                    <a:pt x="117086" y="0"/>
                  </a:cubicBezTo>
                  <a:close/>
                  <a:moveTo>
                    <a:pt x="40672" y="0"/>
                  </a:moveTo>
                  <a:lnTo>
                    <a:pt x="51518" y="17255"/>
                  </a:lnTo>
                  <a:cubicBezTo>
                    <a:pt x="42480" y="21035"/>
                    <a:pt x="35824" y="26663"/>
                    <a:pt x="31552" y="34140"/>
                  </a:cubicBezTo>
                  <a:cubicBezTo>
                    <a:pt x="27279" y="41617"/>
                    <a:pt x="24896" y="52504"/>
                    <a:pt x="24403" y="66801"/>
                  </a:cubicBezTo>
                  <a:lnTo>
                    <a:pt x="47574" y="66801"/>
                  </a:lnTo>
                  <a:lnTo>
                    <a:pt x="47574" y="118319"/>
                  </a:lnTo>
                  <a:lnTo>
                    <a:pt x="0" y="118319"/>
                  </a:lnTo>
                  <a:lnTo>
                    <a:pt x="0" y="77647"/>
                  </a:lnTo>
                  <a:cubicBezTo>
                    <a:pt x="0" y="55626"/>
                    <a:pt x="2630" y="39686"/>
                    <a:pt x="7888" y="29826"/>
                  </a:cubicBezTo>
                  <a:cubicBezTo>
                    <a:pt x="14790" y="16680"/>
                    <a:pt x="25718" y="6738"/>
                    <a:pt x="406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</a:pPr>
              <a:endParaRPr lang="en-US" sz="4000" spc="300" dirty="0">
                <a:solidFill>
                  <a:schemeClr val="accent5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69D8BF-E380-476C-96F6-B2BF6DCC3A51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7934221" y="2069485"/>
              <a:ext cx="386766" cy="357704"/>
            </a:xfrm>
            <a:custGeom>
              <a:avLst/>
              <a:gdLst/>
              <a:ahLst/>
              <a:cxnLst/>
              <a:rect l="l" t="t" r="r" b="b"/>
              <a:pathLst>
                <a:path w="127932" h="118319">
                  <a:moveTo>
                    <a:pt x="117086" y="0"/>
                  </a:moveTo>
                  <a:lnTo>
                    <a:pt x="127932" y="17255"/>
                  </a:lnTo>
                  <a:cubicBezTo>
                    <a:pt x="118894" y="21035"/>
                    <a:pt x="112238" y="26663"/>
                    <a:pt x="107966" y="34140"/>
                  </a:cubicBezTo>
                  <a:cubicBezTo>
                    <a:pt x="103693" y="41617"/>
                    <a:pt x="101310" y="52504"/>
                    <a:pt x="100817" y="66801"/>
                  </a:cubicBezTo>
                  <a:lnTo>
                    <a:pt x="123988" y="66801"/>
                  </a:lnTo>
                  <a:lnTo>
                    <a:pt x="123988" y="118319"/>
                  </a:lnTo>
                  <a:lnTo>
                    <a:pt x="76414" y="118319"/>
                  </a:lnTo>
                  <a:lnTo>
                    <a:pt x="76414" y="77647"/>
                  </a:lnTo>
                  <a:cubicBezTo>
                    <a:pt x="76414" y="55626"/>
                    <a:pt x="79043" y="39686"/>
                    <a:pt x="84302" y="29826"/>
                  </a:cubicBezTo>
                  <a:cubicBezTo>
                    <a:pt x="91204" y="16680"/>
                    <a:pt x="102132" y="6738"/>
                    <a:pt x="117086" y="0"/>
                  </a:cubicBezTo>
                  <a:close/>
                  <a:moveTo>
                    <a:pt x="40672" y="0"/>
                  </a:moveTo>
                  <a:lnTo>
                    <a:pt x="51518" y="17255"/>
                  </a:lnTo>
                  <a:cubicBezTo>
                    <a:pt x="42480" y="21035"/>
                    <a:pt x="35824" y="26663"/>
                    <a:pt x="31552" y="34140"/>
                  </a:cubicBezTo>
                  <a:cubicBezTo>
                    <a:pt x="27279" y="41617"/>
                    <a:pt x="24896" y="52504"/>
                    <a:pt x="24403" y="66801"/>
                  </a:cubicBezTo>
                  <a:lnTo>
                    <a:pt x="47574" y="66801"/>
                  </a:lnTo>
                  <a:lnTo>
                    <a:pt x="47574" y="118319"/>
                  </a:lnTo>
                  <a:lnTo>
                    <a:pt x="0" y="118319"/>
                  </a:lnTo>
                  <a:lnTo>
                    <a:pt x="0" y="77647"/>
                  </a:lnTo>
                  <a:cubicBezTo>
                    <a:pt x="0" y="55626"/>
                    <a:pt x="2630" y="39686"/>
                    <a:pt x="7888" y="29826"/>
                  </a:cubicBezTo>
                  <a:cubicBezTo>
                    <a:pt x="14790" y="16680"/>
                    <a:pt x="25718" y="6738"/>
                    <a:pt x="406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</a:pPr>
              <a:endParaRPr lang="en-US" sz="4000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637171-974A-49E7-AD7E-406B23655547}"/>
              </a:ext>
            </a:extLst>
          </p:cNvPr>
          <p:cNvSpPr txBox="1"/>
          <p:nvPr/>
        </p:nvSpPr>
        <p:spPr>
          <a:xfrm>
            <a:off x="2483768" y="121196"/>
            <a:ext cx="1516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하이퍼파라미터 튜닝</a:t>
            </a:r>
          </a:p>
        </p:txBody>
      </p:sp>
    </p:spTree>
    <p:extLst>
      <p:ext uri="{BB962C8B-B14F-4D97-AF65-F5344CB8AC3E}">
        <p14:creationId xmlns:p14="http://schemas.microsoft.com/office/powerpoint/2010/main" val="3260077721"/>
      </p:ext>
    </p:extLst>
  </p:cSld>
  <p:clrMapOvr>
    <a:masterClrMapping/>
  </p:clrMapOvr>
  <p:transition spd="slow" advTm="250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3A6662-EFE2-4AAE-A81D-A8494209F29D}"/>
              </a:ext>
            </a:extLst>
          </p:cNvPr>
          <p:cNvSpPr txBox="1"/>
          <p:nvPr/>
        </p:nvSpPr>
        <p:spPr>
          <a:xfrm>
            <a:off x="827584" y="1345332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44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문제점</a:t>
            </a:r>
            <a:endParaRPr lang="en-US" altLang="ko-KR" sz="4400" b="1" dirty="0">
              <a:ln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905916"/>
      </p:ext>
    </p:extLst>
  </p:cSld>
  <p:clrMapOvr>
    <a:masterClrMapping/>
  </p:clrMapOvr>
  <p:transition spd="slow" advTm="250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C92AF6-929A-4062-BC19-0D1A38EF3C7C}"/>
              </a:ext>
            </a:extLst>
          </p:cNvPr>
          <p:cNvSpPr txBox="1"/>
          <p:nvPr/>
        </p:nvSpPr>
        <p:spPr>
          <a:xfrm>
            <a:off x="2483768" y="121196"/>
            <a:ext cx="1973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밖의 시도해보았던 솔루션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543A79-BB48-4DE3-B7DA-2605AC208B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43" t="20636" b="1"/>
          <a:stretch/>
        </p:blipFill>
        <p:spPr>
          <a:xfrm>
            <a:off x="4431780" y="3634667"/>
            <a:ext cx="219275" cy="167514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F704D0-675D-4622-B224-6C5C3B4968F9}"/>
              </a:ext>
            </a:extLst>
          </p:cNvPr>
          <p:cNvGrpSpPr/>
          <p:nvPr/>
        </p:nvGrpSpPr>
        <p:grpSpPr>
          <a:xfrm>
            <a:off x="899592" y="3460257"/>
            <a:ext cx="2968612" cy="1909350"/>
            <a:chOff x="545352" y="2788446"/>
            <a:chExt cx="2968612" cy="190935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1EB5BE7-44DC-4533-9359-74D6F8D916A5}"/>
                </a:ext>
              </a:extLst>
            </p:cNvPr>
            <p:cNvSpPr/>
            <p:nvPr/>
          </p:nvSpPr>
          <p:spPr>
            <a:xfrm>
              <a:off x="545352" y="2788446"/>
              <a:ext cx="2968612" cy="1909350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B9F3EB-F0C7-4E8B-9395-AA1379BE4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101" y="3326398"/>
              <a:ext cx="631274" cy="89285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0FD5002-CA5A-4A3A-8EB0-D99DA66CA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738" y="3238208"/>
              <a:ext cx="1190469" cy="89285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6BC4620-E0CA-4F3A-BB38-A0FB08588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207" y="3449658"/>
              <a:ext cx="646331" cy="646331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0CD7AD3-9EF1-43D1-80FE-1BBCDEB39AE2}"/>
              </a:ext>
            </a:extLst>
          </p:cNvPr>
          <p:cNvGrpSpPr/>
          <p:nvPr/>
        </p:nvGrpSpPr>
        <p:grpSpPr>
          <a:xfrm>
            <a:off x="1236541" y="704171"/>
            <a:ext cx="6670917" cy="2182727"/>
            <a:chOff x="1082423" y="598823"/>
            <a:chExt cx="6670917" cy="218272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BD3873-3407-431A-ADA5-3248A8FF4136}"/>
                </a:ext>
              </a:extLst>
            </p:cNvPr>
            <p:cNvSpPr txBox="1"/>
            <p:nvPr/>
          </p:nvSpPr>
          <p:spPr>
            <a:xfrm>
              <a:off x="4089564" y="1563299"/>
              <a:ext cx="775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r>
                <a:rPr lang="en-US" altLang="ko-KR" sz="2400" b="1" dirty="0">
                  <a:ln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arcraft" panose="04020500000000000000" pitchFamily="82" charset="0"/>
                  <a:ea typeface="Kozuka Gothic Pro B" pitchFamily="34" charset="-128"/>
                </a:rPr>
                <a:t>vs</a:t>
              </a:r>
              <a:endParaRPr lang="en-US" altLang="ko-KR" sz="24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755C072-3504-4A08-AAAF-8FC41F2F2127}"/>
                </a:ext>
              </a:extLst>
            </p:cNvPr>
            <p:cNvGrpSpPr/>
            <p:nvPr/>
          </p:nvGrpSpPr>
          <p:grpSpPr>
            <a:xfrm>
              <a:off x="1082423" y="601204"/>
              <a:ext cx="2968612" cy="2180346"/>
              <a:chOff x="1082423" y="601204"/>
              <a:chExt cx="2968612" cy="218034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76F4A690-C0DF-4276-AAF7-C9E5FF8D9379}"/>
                  </a:ext>
                </a:extLst>
              </p:cNvPr>
              <p:cNvGrpSpPr/>
              <p:nvPr/>
            </p:nvGrpSpPr>
            <p:grpSpPr>
              <a:xfrm>
                <a:off x="1082423" y="872200"/>
                <a:ext cx="2968612" cy="1909350"/>
                <a:chOff x="3303431" y="2213855"/>
                <a:chExt cx="2968612" cy="1909350"/>
              </a:xfrm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4943D68-FC9A-43B8-BB3B-7507CF595F24}"/>
                    </a:ext>
                  </a:extLst>
                </p:cNvPr>
                <p:cNvSpPr/>
                <p:nvPr/>
              </p:nvSpPr>
              <p:spPr>
                <a:xfrm>
                  <a:off x="3303431" y="2213855"/>
                  <a:ext cx="2968612" cy="1909350"/>
                </a:xfrm>
                <a:prstGeom prst="ellipse">
                  <a:avLst/>
                </a:prstGeom>
                <a:solidFill>
                  <a:schemeClr val="tx2">
                    <a:lumMod val="50000"/>
                    <a:alpha val="80000"/>
                  </a:schemeClr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ABCE0651-BA67-4479-AC47-4892F1FD7392}"/>
                    </a:ext>
                  </a:extLst>
                </p:cNvPr>
                <p:cNvGrpSpPr/>
                <p:nvPr/>
              </p:nvGrpSpPr>
              <p:grpSpPr>
                <a:xfrm>
                  <a:off x="3790998" y="2281436"/>
                  <a:ext cx="1993478" cy="1554101"/>
                  <a:chOff x="637225" y="841276"/>
                  <a:chExt cx="1993478" cy="1554101"/>
                </a:xfrm>
              </p:grpSpPr>
              <p:pic>
                <p:nvPicPr>
                  <p:cNvPr id="4" name="그림 3">
                    <a:extLst>
                      <a:ext uri="{FF2B5EF4-FFF2-40B4-BE49-F238E27FC236}">
                        <a16:creationId xmlns:a16="http://schemas.microsoft.com/office/drawing/2014/main" id="{863772AE-A0F1-499B-854C-9A5AFBB2CF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50121" y="841276"/>
                    <a:ext cx="883456" cy="883456"/>
                  </a:xfrm>
                  <a:prstGeom prst="rect">
                    <a:avLst/>
                  </a:prstGeom>
                </p:spPr>
              </p:pic>
              <p:pic>
                <p:nvPicPr>
                  <p:cNvPr id="6" name="그림 5">
                    <a:extLst>
                      <a:ext uri="{FF2B5EF4-FFF2-40B4-BE49-F238E27FC236}">
                        <a16:creationId xmlns:a16="http://schemas.microsoft.com/office/drawing/2014/main" id="{170FE672-49F4-4F4E-A05F-07DA52D7E9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91849" y="1422533"/>
                    <a:ext cx="938854" cy="938854"/>
                  </a:xfrm>
                  <a:prstGeom prst="rect">
                    <a:avLst/>
                  </a:prstGeom>
                </p:spPr>
              </p:pic>
              <p:pic>
                <p:nvPicPr>
                  <p:cNvPr id="8" name="그림 7">
                    <a:extLst>
                      <a:ext uri="{FF2B5EF4-FFF2-40B4-BE49-F238E27FC236}">
                        <a16:creationId xmlns:a16="http://schemas.microsoft.com/office/drawing/2014/main" id="{A3D297B3-365A-4D62-B1F8-7E904627BE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7225" y="1542926"/>
                    <a:ext cx="852451" cy="852451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E6A07E-162B-403F-87EA-B779C8C031F8}"/>
                  </a:ext>
                </a:extLst>
              </p:cNvPr>
              <p:cNvSpPr txBox="1"/>
              <p:nvPr/>
            </p:nvSpPr>
            <p:spPr>
              <a:xfrm>
                <a:off x="1894296" y="601204"/>
                <a:ext cx="13448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투명 유닛</a:t>
                </a: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B5B236E-02B3-466E-9A92-680DF675C1E3}"/>
                </a:ext>
              </a:extLst>
            </p:cNvPr>
            <p:cNvGrpSpPr/>
            <p:nvPr/>
          </p:nvGrpSpPr>
          <p:grpSpPr>
            <a:xfrm>
              <a:off x="4784728" y="598823"/>
              <a:ext cx="2968612" cy="2182727"/>
              <a:chOff x="5059772" y="595185"/>
              <a:chExt cx="2968612" cy="218272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9E55648-AC3D-4C02-A691-0A1CF0999CDB}"/>
                  </a:ext>
                </a:extLst>
              </p:cNvPr>
              <p:cNvGrpSpPr/>
              <p:nvPr/>
            </p:nvGrpSpPr>
            <p:grpSpPr>
              <a:xfrm>
                <a:off x="5059772" y="868562"/>
                <a:ext cx="2968612" cy="1909350"/>
                <a:chOff x="4656049" y="933331"/>
                <a:chExt cx="2968612" cy="190935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761CCF0-E3B0-4C5F-853C-C936EDD63D65}"/>
                    </a:ext>
                  </a:extLst>
                </p:cNvPr>
                <p:cNvSpPr/>
                <p:nvPr/>
              </p:nvSpPr>
              <p:spPr>
                <a:xfrm>
                  <a:off x="4656049" y="933331"/>
                  <a:ext cx="2968612" cy="1909350"/>
                </a:xfrm>
                <a:prstGeom prst="ellipse">
                  <a:avLst/>
                </a:prstGeom>
                <a:solidFill>
                  <a:schemeClr val="tx2">
                    <a:lumMod val="50000"/>
                    <a:alpha val="80000"/>
                  </a:schemeClr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DF48356B-7DD6-49F3-B275-31977D26CF50}"/>
                    </a:ext>
                  </a:extLst>
                </p:cNvPr>
                <p:cNvGrpSpPr/>
                <p:nvPr/>
              </p:nvGrpSpPr>
              <p:grpSpPr>
                <a:xfrm>
                  <a:off x="5075388" y="1198402"/>
                  <a:ext cx="2064070" cy="1444385"/>
                  <a:chOff x="6272043" y="997309"/>
                  <a:chExt cx="2064070" cy="1444385"/>
                </a:xfrm>
              </p:grpSpPr>
              <p:pic>
                <p:nvPicPr>
                  <p:cNvPr id="7" name="그림 6">
                    <a:extLst>
                      <a:ext uri="{FF2B5EF4-FFF2-40B4-BE49-F238E27FC236}">
                        <a16:creationId xmlns:a16="http://schemas.microsoft.com/office/drawing/2014/main" id="{0F0CA6DE-FCF4-4D61-9A44-F3BAB12967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72043" y="997309"/>
                    <a:ext cx="954742" cy="716056"/>
                  </a:xfrm>
                  <a:prstGeom prst="rect">
                    <a:avLst/>
                  </a:prstGeom>
                </p:spPr>
              </p:pic>
              <p:pic>
                <p:nvPicPr>
                  <p:cNvPr id="3" name="그림 2">
                    <a:extLst>
                      <a:ext uri="{FF2B5EF4-FFF2-40B4-BE49-F238E27FC236}">
                        <a16:creationId xmlns:a16="http://schemas.microsoft.com/office/drawing/2014/main" id="{C4A5B7E7-36F0-429A-B1F8-0BF30D50DC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96336" y="1184926"/>
                    <a:ext cx="739777" cy="608843"/>
                  </a:xfrm>
                  <a:prstGeom prst="rect">
                    <a:avLst/>
                  </a:prstGeom>
                </p:spPr>
              </p:pic>
              <p:pic>
                <p:nvPicPr>
                  <p:cNvPr id="10" name="그림 9">
                    <a:extLst>
                      <a:ext uri="{FF2B5EF4-FFF2-40B4-BE49-F238E27FC236}">
                        <a16:creationId xmlns:a16="http://schemas.microsoft.com/office/drawing/2014/main" id="{D6298601-9C23-4194-9365-4FBBDD8E8B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10316" y="1654170"/>
                    <a:ext cx="787524" cy="787524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A3B156-5489-4D0C-B4F8-CDC18C324717}"/>
                  </a:ext>
                </a:extLst>
              </p:cNvPr>
              <p:cNvSpPr txBox="1"/>
              <p:nvPr/>
            </p:nvSpPr>
            <p:spPr>
              <a:xfrm>
                <a:off x="5871646" y="595185"/>
                <a:ext cx="13448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투명 감지 유닛</a:t>
                </a: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F7B4246-4186-425A-B6EA-09BF37F96B4A}"/>
              </a:ext>
            </a:extLst>
          </p:cNvPr>
          <p:cNvSpPr txBox="1"/>
          <p:nvPr/>
        </p:nvSpPr>
        <p:spPr>
          <a:xfrm>
            <a:off x="1711465" y="3195532"/>
            <a:ext cx="1344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마법 유닛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88DAD6-A3BA-4204-A27C-899086FAB2BF}"/>
              </a:ext>
            </a:extLst>
          </p:cNvPr>
          <p:cNvSpPr txBox="1"/>
          <p:nvPr/>
        </p:nvSpPr>
        <p:spPr>
          <a:xfrm>
            <a:off x="3868984" y="3195532"/>
            <a:ext cx="1344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인구 수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C0279B-6C27-4455-8143-ABC6FC38ABB3}"/>
              </a:ext>
            </a:extLst>
          </p:cNvPr>
          <p:cNvSpPr txBox="1"/>
          <p:nvPr/>
        </p:nvSpPr>
        <p:spPr>
          <a:xfrm>
            <a:off x="6086203" y="3195532"/>
            <a:ext cx="1344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스타팅포인트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17E5E30-6F2A-4A93-A370-865D44CEC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762" y="3579202"/>
            <a:ext cx="2054897" cy="179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06729"/>
      </p:ext>
    </p:extLst>
  </p:cSld>
  <p:clrMapOvr>
    <a:masterClrMapping/>
  </p:clrMapOvr>
  <p:transition spd="slow" advTm="250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4134248"/>
      </p:ext>
    </p:extLst>
  </p:cSld>
  <p:clrMapOvr>
    <a:masterClrMapping/>
  </p:clrMapOvr>
  <p:transition spd="slow" advTm="250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86000" y="2785492"/>
            <a:ext cx="4572000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앞으로 인공지능 에이전트는 모든 정보를 보고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당신이 관심 가질만한 정보만을 알려줄 것이다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.“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-Bill Gates-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46040" y="2241366"/>
            <a:ext cx="4014192" cy="40011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ko-KR" altLang="en-US" sz="2000" spc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감사합니다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447764" y="2713484"/>
            <a:ext cx="424847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400307"/>
      </p:ext>
    </p:extLst>
  </p:cSld>
  <p:clrMapOvr>
    <a:masterClrMapping/>
  </p:clrMapOvr>
  <p:transition spd="slow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043B4F-7A4F-444D-AD2E-225E1657ADCB}"/>
              </a:ext>
            </a:extLst>
          </p:cNvPr>
          <p:cNvSpPr txBox="1"/>
          <p:nvPr/>
        </p:nvSpPr>
        <p:spPr>
          <a:xfrm>
            <a:off x="683568" y="1201316"/>
            <a:ext cx="590465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Data </a:t>
            </a:r>
          </a:p>
          <a:p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pre-processing</a:t>
            </a:r>
            <a:endParaRPr lang="en-US" altLang="ko-KR" sz="3600" b="1" dirty="0">
              <a:ln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826340"/>
      </p:ext>
    </p:extLst>
  </p:cSld>
  <p:clrMapOvr>
    <a:masterClrMapping/>
  </p:clrMapOvr>
  <p:transition spd="slow" advTm="25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54DFAA6-75CE-41F3-ADE0-DA5A938A1E2F}"/>
              </a:ext>
            </a:extLst>
          </p:cNvPr>
          <p:cNvGrpSpPr/>
          <p:nvPr/>
        </p:nvGrpSpPr>
        <p:grpSpPr>
          <a:xfrm>
            <a:off x="575556" y="625252"/>
            <a:ext cx="7992888" cy="4464496"/>
            <a:chOff x="575556" y="625252"/>
            <a:chExt cx="7992888" cy="446449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E3BA671-E13A-410D-B64A-99D12E7FA68A}"/>
                </a:ext>
              </a:extLst>
            </p:cNvPr>
            <p:cNvSpPr/>
            <p:nvPr/>
          </p:nvSpPr>
          <p:spPr>
            <a:xfrm>
              <a:off x="575556" y="625252"/>
              <a:ext cx="7992888" cy="446449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F9546CC-BAEB-4A9C-8398-02DC9C3F5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820" y="711705"/>
              <a:ext cx="7812360" cy="4291590"/>
            </a:xfrm>
            <a:prstGeom prst="rect">
              <a:avLst/>
            </a:prstGeom>
            <a:effectLst>
              <a:softEdge rad="38100"/>
            </a:effectLst>
          </p:spPr>
        </p:pic>
      </p:grpSp>
    </p:spTree>
    <p:extLst>
      <p:ext uri="{BB962C8B-B14F-4D97-AF65-F5344CB8AC3E}">
        <p14:creationId xmlns:p14="http://schemas.microsoft.com/office/powerpoint/2010/main" val="591879458"/>
      </p:ext>
    </p:extLst>
  </p:cSld>
  <p:clrMapOvr>
    <a:masterClrMapping/>
  </p:clrMapOvr>
  <p:transition spd="slow" advTm="25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3D0B36-7E57-48F0-A784-B18BDE8F5FFE}"/>
              </a:ext>
            </a:extLst>
          </p:cNvPr>
          <p:cNvSpPr txBox="1"/>
          <p:nvPr/>
        </p:nvSpPr>
        <p:spPr>
          <a:xfrm>
            <a:off x="2483768" y="121196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데이터 전처리 과정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26BB07-A811-4931-9EB4-548348AC668C}"/>
              </a:ext>
            </a:extLst>
          </p:cNvPr>
          <p:cNvGrpSpPr/>
          <p:nvPr/>
        </p:nvGrpSpPr>
        <p:grpSpPr>
          <a:xfrm>
            <a:off x="667915" y="841276"/>
            <a:ext cx="7808169" cy="435423"/>
            <a:chOff x="1052423" y="4297660"/>
            <a:chExt cx="7808169" cy="4354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DC12238-A6F8-46AD-82A9-E1891E2E1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423" y="4297660"/>
              <a:ext cx="3096344" cy="4354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DAA9D0-2C32-4F73-BE56-AB0DC685D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2864" y="4297660"/>
              <a:ext cx="2807728" cy="435423"/>
            </a:xfrm>
            <a:prstGeom prst="rect">
              <a:avLst/>
            </a:prstGeom>
          </p:spPr>
        </p:pic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B743364-A5B1-4CD3-9BBE-F02DF2A1BE35}"/>
                </a:ext>
              </a:extLst>
            </p:cNvPr>
            <p:cNvCxnSpPr>
              <a:cxnSpLocks/>
            </p:cNvCxnSpPr>
            <p:nvPr/>
          </p:nvCxnSpPr>
          <p:spPr>
            <a:xfrm>
              <a:off x="4283968" y="4515371"/>
              <a:ext cx="15522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5F5BB14-E2F5-4C22-86DF-93F3A35C1AE8}"/>
              </a:ext>
            </a:extLst>
          </p:cNvPr>
          <p:cNvSpPr txBox="1"/>
          <p:nvPr/>
        </p:nvSpPr>
        <p:spPr>
          <a:xfrm>
            <a:off x="647564" y="5081096"/>
            <a:ext cx="784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원본 데이터엔 게임안의 시간별로 수많은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row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있는데 이것을 게임별로 하나의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row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바꿈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85FEE4F-B6F9-4EBF-B88D-ABBD36C7E774}"/>
              </a:ext>
            </a:extLst>
          </p:cNvPr>
          <p:cNvGrpSpPr/>
          <p:nvPr/>
        </p:nvGrpSpPr>
        <p:grpSpPr>
          <a:xfrm>
            <a:off x="386662" y="1679360"/>
            <a:ext cx="8370676" cy="3168352"/>
            <a:chOff x="386662" y="2120349"/>
            <a:chExt cx="8370676" cy="316835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5DA1540-3B37-481F-83B5-366027E7D0E2}"/>
                </a:ext>
              </a:extLst>
            </p:cNvPr>
            <p:cNvSpPr/>
            <p:nvPr/>
          </p:nvSpPr>
          <p:spPr>
            <a:xfrm>
              <a:off x="386662" y="2120349"/>
              <a:ext cx="8370676" cy="31683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02477D5-B362-4859-A9FC-306C3E419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497"/>
            <a:stretch/>
          </p:blipFill>
          <p:spPr>
            <a:xfrm>
              <a:off x="521804" y="2272900"/>
              <a:ext cx="8100392" cy="2863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9782213"/>
      </p:ext>
    </p:extLst>
  </p:cSld>
  <p:clrMapOvr>
    <a:masterClrMapping/>
  </p:clrMapOvr>
  <p:transition spd="slow" advTm="25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5B5859-D2B4-4751-B55D-D9DB1899E42D}"/>
              </a:ext>
            </a:extLst>
          </p:cNvPr>
          <p:cNvSpPr txBox="1"/>
          <p:nvPr/>
        </p:nvSpPr>
        <p:spPr>
          <a:xfrm>
            <a:off x="2483768" y="121196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7DC92A66-0D6C-4E78-8133-3F5291B03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267211"/>
              </p:ext>
            </p:extLst>
          </p:nvPr>
        </p:nvGraphicFramePr>
        <p:xfrm>
          <a:off x="923212" y="1142994"/>
          <a:ext cx="7296472" cy="1714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7740">
                  <a:extLst>
                    <a:ext uri="{9D8B030D-6E8A-4147-A177-3AD203B41FA5}">
                      <a16:colId xmlns:a16="http://schemas.microsoft.com/office/drawing/2014/main" val="434264071"/>
                    </a:ext>
                  </a:extLst>
                </a:gridCol>
                <a:gridCol w="6598732">
                  <a:extLst>
                    <a:ext uri="{9D8B030D-6E8A-4147-A177-3AD203B41FA5}">
                      <a16:colId xmlns:a16="http://schemas.microsoft.com/office/drawing/2014/main" val="1616149119"/>
                    </a:ext>
                  </a:extLst>
                </a:gridCol>
              </a:tblGrid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번호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682444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Event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가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Ability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일 때 플레이어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event_contents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의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16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진수 별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107285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Event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가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Right Click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일 때 플레이어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, event_contents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의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Target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유닛 별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count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397713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Event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가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 Selection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일 때 플레이어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, event_contents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별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count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409916"/>
                  </a:ext>
                </a:extLst>
              </a:tr>
              <a:tr h="322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공격정보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이벤트코드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5A0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의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Attack Target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별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count)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 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362360"/>
                  </a:ext>
                </a:extLst>
              </a:tr>
            </a:tbl>
          </a:graphicData>
        </a:graphic>
      </p:graphicFrame>
      <p:graphicFrame>
        <p:nvGraphicFramePr>
          <p:cNvPr id="15" name="표 13">
            <a:extLst>
              <a:ext uri="{FF2B5EF4-FFF2-40B4-BE49-F238E27FC236}">
                <a16:creationId xmlns:a16="http://schemas.microsoft.com/office/drawing/2014/main" id="{3DD9929E-00E0-479F-918D-CD35EE130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672371"/>
              </p:ext>
            </p:extLst>
          </p:nvPr>
        </p:nvGraphicFramePr>
        <p:xfrm>
          <a:off x="921932" y="3793604"/>
          <a:ext cx="7296472" cy="13681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7740">
                  <a:extLst>
                    <a:ext uri="{9D8B030D-6E8A-4147-A177-3AD203B41FA5}">
                      <a16:colId xmlns:a16="http://schemas.microsoft.com/office/drawing/2014/main" val="434264071"/>
                    </a:ext>
                  </a:extLst>
                </a:gridCol>
                <a:gridCol w="6598732">
                  <a:extLst>
                    <a:ext uri="{9D8B030D-6E8A-4147-A177-3AD203B41FA5}">
                      <a16:colId xmlns:a16="http://schemas.microsoft.com/office/drawing/2014/main" val="1616149119"/>
                    </a:ext>
                  </a:extLst>
                </a:gridCol>
              </a:tblGrid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번호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682444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유닛 수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일꾼 수</a:t>
                      </a:r>
                      <a:endParaRPr lang="en-US" altLang="ko-KR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107285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플레이어별 지상 유닛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vs 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공중 유닛</a:t>
                      </a:r>
                      <a:endParaRPr lang="en-US" altLang="ko-KR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397713"/>
                  </a:ext>
                </a:extLst>
              </a:tr>
              <a:tr h="324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유닛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건물 별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미네랄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가스 총량</a:t>
                      </a:r>
                      <a:endParaRPr lang="en-US" altLang="ko-KR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4099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CFA5783-CFB6-43A0-B599-B4137B1A579E}"/>
              </a:ext>
            </a:extLst>
          </p:cNvPr>
          <p:cNvSpPr txBox="1"/>
          <p:nvPr/>
        </p:nvSpPr>
        <p:spPr>
          <a:xfrm>
            <a:off x="3874528" y="2857500"/>
            <a:ext cx="1391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&lt;Feature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정형화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6DA40-3405-4BA4-88C0-73D784878222}"/>
              </a:ext>
            </a:extLst>
          </p:cNvPr>
          <p:cNvSpPr txBox="1"/>
          <p:nvPr/>
        </p:nvSpPr>
        <p:spPr>
          <a:xfrm>
            <a:off x="2868931" y="5161756"/>
            <a:ext cx="3402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&lt;EDA(Exploratory Data Analysis)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648718"/>
      </p:ext>
    </p:extLst>
  </p:cSld>
  <p:clrMapOvr>
    <a:masterClrMapping/>
  </p:clrMapOvr>
  <p:transition spd="slow" advTm="25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863EC7-86CE-4A18-8A5F-1457F76BF3DF}"/>
              </a:ext>
            </a:extLst>
          </p:cNvPr>
          <p:cNvSpPr txBox="1"/>
          <p:nvPr/>
        </p:nvSpPr>
        <p:spPr>
          <a:xfrm>
            <a:off x="2483768" y="121196"/>
            <a:ext cx="216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정형화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Ability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코드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E39229-68E7-4935-9A96-E45E55DCD6EF}"/>
              </a:ext>
            </a:extLst>
          </p:cNvPr>
          <p:cNvGrpSpPr/>
          <p:nvPr/>
        </p:nvGrpSpPr>
        <p:grpSpPr>
          <a:xfrm>
            <a:off x="3844843" y="707488"/>
            <a:ext cx="2058310" cy="994577"/>
            <a:chOff x="353450" y="2583003"/>
            <a:chExt cx="2058310" cy="9945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1CD8813-92FE-4314-AFB2-CBB3C5FF2BA8}"/>
                </a:ext>
              </a:extLst>
            </p:cNvPr>
            <p:cNvSpPr/>
            <p:nvPr/>
          </p:nvSpPr>
          <p:spPr>
            <a:xfrm>
              <a:off x="353450" y="2583003"/>
              <a:ext cx="2058310" cy="99457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5A3E5CE-D767-48F6-98E0-528AF06F3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601"/>
            <a:stretch/>
          </p:blipFill>
          <p:spPr>
            <a:xfrm>
              <a:off x="477730" y="2684247"/>
              <a:ext cx="1809750" cy="79208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6CB03-6208-4320-AAB2-9E8B655AC28A}"/>
              </a:ext>
            </a:extLst>
          </p:cNvPr>
          <p:cNvSpPr txBox="1"/>
          <p:nvPr/>
        </p:nvSpPr>
        <p:spPr>
          <a:xfrm>
            <a:off x="469853" y="707488"/>
            <a:ext cx="3382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Event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Ability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 때 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event_contents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내용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8EE0A41-02A5-4E2C-9F83-A7F9D1DA0F49}"/>
              </a:ext>
            </a:extLst>
          </p:cNvPr>
          <p:cNvGrpSpPr/>
          <p:nvPr/>
        </p:nvGrpSpPr>
        <p:grpSpPr>
          <a:xfrm>
            <a:off x="1908953" y="1921396"/>
            <a:ext cx="5472608" cy="3384376"/>
            <a:chOff x="1835696" y="1363205"/>
            <a:chExt cx="5472608" cy="33843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FD2F25-B786-498D-B991-6F51887A2A17}"/>
                </a:ext>
              </a:extLst>
            </p:cNvPr>
            <p:cNvSpPr/>
            <p:nvPr/>
          </p:nvSpPr>
          <p:spPr>
            <a:xfrm>
              <a:off x="1835696" y="1363205"/>
              <a:ext cx="5472608" cy="338437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427B1B5-1BA9-4CB4-981F-F138EED32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493" y="1489347"/>
              <a:ext cx="5243014" cy="313209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74F58F6-2962-40CC-A2A6-121446D026A7}"/>
              </a:ext>
            </a:extLst>
          </p:cNvPr>
          <p:cNvSpPr txBox="1"/>
          <p:nvPr/>
        </p:nvSpPr>
        <p:spPr>
          <a:xfrm>
            <a:off x="3267801" y="5305771"/>
            <a:ext cx="2608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어빌리티코드 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칼럼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567964"/>
      </p:ext>
    </p:extLst>
  </p:cSld>
  <p:clrMapOvr>
    <a:masterClrMapping/>
  </p:clrMapOvr>
  <p:transition spd="slow" advTm="25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942FA5A-17D2-4458-9011-069D212917B6}"/>
              </a:ext>
            </a:extLst>
          </p:cNvPr>
          <p:cNvGrpSpPr/>
          <p:nvPr/>
        </p:nvGrpSpPr>
        <p:grpSpPr>
          <a:xfrm>
            <a:off x="1619672" y="769268"/>
            <a:ext cx="5904656" cy="4824536"/>
            <a:chOff x="1619672" y="697260"/>
            <a:chExt cx="5904656" cy="482453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25B7F90-BCB0-469C-A53A-7E17D84824F7}"/>
                </a:ext>
              </a:extLst>
            </p:cNvPr>
            <p:cNvSpPr/>
            <p:nvPr/>
          </p:nvSpPr>
          <p:spPr>
            <a:xfrm>
              <a:off x="1619672" y="697260"/>
              <a:ext cx="5904656" cy="482453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kern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게임 내 플레이어의 종족을 순서대로 맞춤 </a:t>
              </a:r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ACD6162-FDEE-4FB3-BDA8-CF5958AE4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6383" y="833897"/>
              <a:ext cx="5611234" cy="455126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6A1814-A753-4D5E-9B1B-0F6DD17F244E}"/>
              </a:ext>
            </a:extLst>
          </p:cNvPr>
          <p:cNvSpPr txBox="1"/>
          <p:nvPr/>
        </p:nvSpPr>
        <p:spPr>
          <a:xfrm>
            <a:off x="2483768" y="121196"/>
            <a:ext cx="1947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정형화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공격정보</a:t>
            </a:r>
          </a:p>
        </p:txBody>
      </p:sp>
    </p:spTree>
    <p:extLst>
      <p:ext uri="{BB962C8B-B14F-4D97-AF65-F5344CB8AC3E}">
        <p14:creationId xmlns:p14="http://schemas.microsoft.com/office/powerpoint/2010/main" val="3319682061"/>
      </p:ext>
    </p:extLst>
  </p:cSld>
  <p:clrMapOvr>
    <a:masterClrMapping/>
  </p:clrMapOvr>
  <p:transition spd="slow" advTm="25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CF1A20-7471-46B4-94BC-1615A2F24CB2}"/>
              </a:ext>
            </a:extLst>
          </p:cNvPr>
          <p:cNvGrpSpPr/>
          <p:nvPr/>
        </p:nvGrpSpPr>
        <p:grpSpPr>
          <a:xfrm>
            <a:off x="103721" y="1849388"/>
            <a:ext cx="8936557" cy="2440754"/>
            <a:chOff x="103721" y="2721002"/>
            <a:chExt cx="8936557" cy="2440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742618C-CAC8-4A84-B394-E1F0B4027C62}"/>
                </a:ext>
              </a:extLst>
            </p:cNvPr>
            <p:cNvSpPr/>
            <p:nvPr/>
          </p:nvSpPr>
          <p:spPr>
            <a:xfrm>
              <a:off x="103721" y="2721002"/>
              <a:ext cx="8936557" cy="244075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714282-55AE-4F8D-B49D-C8C78747A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68" y="2829835"/>
              <a:ext cx="8708407" cy="222308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164BB33-282B-4A9E-966A-7B60FCEF0B0A}"/>
              </a:ext>
            </a:extLst>
          </p:cNvPr>
          <p:cNvSpPr txBox="1"/>
          <p:nvPr/>
        </p:nvSpPr>
        <p:spPr>
          <a:xfrm>
            <a:off x="2483768" y="121196"/>
            <a:ext cx="19859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정형화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공격정보</a:t>
            </a:r>
          </a:p>
        </p:txBody>
      </p:sp>
    </p:spTree>
    <p:extLst>
      <p:ext uri="{BB962C8B-B14F-4D97-AF65-F5344CB8AC3E}">
        <p14:creationId xmlns:p14="http://schemas.microsoft.com/office/powerpoint/2010/main" val="3165863286"/>
      </p:ext>
    </p:extLst>
  </p:cSld>
  <p:clrMapOvr>
    <a:masterClrMapping/>
  </p:clrMapOvr>
  <p:transition spd="slow" advTm="2500"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</TotalTime>
  <Words>469</Words>
  <Application>Microsoft Office PowerPoint</Application>
  <PresentationFormat>화면 슬라이드 쇼(16:10)</PresentationFormat>
  <Paragraphs>156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Starcraft</vt:lpstr>
      <vt:lpstr>나눔스퀘어 Bold</vt:lpstr>
      <vt:lpstr>나눔스퀘어 ExtraBold</vt:lpstr>
      <vt:lpstr>맑은 고딕</vt:lpstr>
      <vt:lpstr>나눔스퀘어_ac ExtraBold</vt:lpstr>
      <vt:lpstr>나눔스퀘어_ac Light</vt:lpstr>
      <vt:lpstr>나눔스퀘어 Light</vt:lpstr>
      <vt:lpstr>Arial</vt:lpstr>
      <vt:lpstr>나눔스퀘어라운드 Regular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HANS</dc:creator>
  <cp:lastModifiedBy>Kang JiHo</cp:lastModifiedBy>
  <cp:revision>545</cp:revision>
  <dcterms:created xsi:type="dcterms:W3CDTF">2017-10-30T07:08:53Z</dcterms:created>
  <dcterms:modified xsi:type="dcterms:W3CDTF">2021-01-01T02:38:39Z</dcterms:modified>
</cp:coreProperties>
</file>